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6" r:id="rId2"/>
  </p:sldMasterIdLst>
  <p:notesMasterIdLst>
    <p:notesMasterId r:id="rId29"/>
  </p:notesMasterIdLst>
  <p:handoutMasterIdLst>
    <p:handoutMasterId r:id="rId30"/>
  </p:handoutMasterIdLst>
  <p:sldIdLst>
    <p:sldId id="256" r:id="rId3"/>
    <p:sldId id="287" r:id="rId4"/>
    <p:sldId id="288" r:id="rId5"/>
    <p:sldId id="289"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6" r:id="rId21"/>
    <p:sldId id="307" r:id="rId22"/>
    <p:sldId id="308" r:id="rId23"/>
    <p:sldId id="309" r:id="rId24"/>
    <p:sldId id="310" r:id="rId25"/>
    <p:sldId id="311" r:id="rId26"/>
    <p:sldId id="304" r:id="rId27"/>
    <p:sldId id="286"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0000"/>
    <a:srgbClr val="2B2BC7"/>
    <a:srgbClr val="22229A"/>
    <a:srgbClr val="1C1C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37" autoAdjust="0"/>
    <p:restoredTop sz="90764" autoAdjust="0"/>
  </p:normalViewPr>
  <p:slideViewPr>
    <p:cSldViewPr>
      <p:cViewPr>
        <p:scale>
          <a:sx n="75" d="100"/>
          <a:sy n="75" d="100"/>
        </p:scale>
        <p:origin x="-1350"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0" d="100"/>
          <a:sy n="70" d="100"/>
        </p:scale>
        <p:origin x="-280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59DA51-48E5-41D2-A2F4-F80F4EB86948}" type="datetimeFigureOut">
              <a:rPr lang="en-US" smtClean="0"/>
              <a:t>5/18/2017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A963DB5-B94B-4CC4-96C5-FEAF972EAAAE}" type="slidenum">
              <a:rPr lang="en-US" smtClean="0"/>
              <a:t>‹#›</a:t>
            </a:fld>
            <a:endParaRPr lang="en-US"/>
          </a:p>
        </p:txBody>
      </p:sp>
    </p:spTree>
    <p:extLst>
      <p:ext uri="{BB962C8B-B14F-4D97-AF65-F5344CB8AC3E}">
        <p14:creationId xmlns:p14="http://schemas.microsoft.com/office/powerpoint/2010/main" val="2061523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FF6E53-C082-42BE-9E23-5604901AC788}" type="datetimeFigureOut">
              <a:rPr lang="en-US" smtClean="0"/>
              <a:t>5/18/2017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07D8F3-B8D0-47BF-8CDB-6D41E82F5F1A}" type="slidenum">
              <a:rPr lang="en-US" smtClean="0"/>
              <a:t>‹#›</a:t>
            </a:fld>
            <a:endParaRPr lang="en-US"/>
          </a:p>
        </p:txBody>
      </p:sp>
    </p:spTree>
    <p:extLst>
      <p:ext uri="{BB962C8B-B14F-4D97-AF65-F5344CB8AC3E}">
        <p14:creationId xmlns:p14="http://schemas.microsoft.com/office/powerpoint/2010/main" val="3179199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807D8F3-B8D0-47BF-8CDB-6D41E82F5F1A}" type="slidenum">
              <a:rPr lang="en-US" smtClean="0"/>
              <a:t>1</a:t>
            </a:fld>
            <a:endParaRPr lang="en-US"/>
          </a:p>
        </p:txBody>
      </p:sp>
    </p:spTree>
    <p:extLst>
      <p:ext uri="{BB962C8B-B14F-4D97-AF65-F5344CB8AC3E}">
        <p14:creationId xmlns:p14="http://schemas.microsoft.com/office/powerpoint/2010/main" val="39766446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4" name="Picture 11"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329363" y="476250"/>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p:cNvSpPr txBox="1">
            <a:spLocks noChangeArrowheads="1"/>
          </p:cNvSpPr>
          <p:nvPr/>
        </p:nvSpPr>
        <p:spPr bwMode="gray">
          <a:xfrm>
            <a:off x="481013" y="6629400"/>
            <a:ext cx="243205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000">
                <a:solidFill>
                  <a:schemeClr val="tx1"/>
                </a:solidFill>
                <a:latin typeface="Arial" pitchFamily="34" charset="0"/>
                <a:cs typeface="Arial" pitchFamily="34" charset="0"/>
              </a:defRPr>
            </a:lvl1pPr>
            <a:lvl2pPr marL="742950" indent="-285750" eaLnBrk="0" hangingPunct="0">
              <a:defRPr sz="1000">
                <a:solidFill>
                  <a:schemeClr val="tx1"/>
                </a:solidFill>
                <a:latin typeface="Arial" pitchFamily="34" charset="0"/>
                <a:cs typeface="Arial" pitchFamily="34" charset="0"/>
              </a:defRPr>
            </a:lvl2pPr>
            <a:lvl3pPr marL="1143000" indent="-228600" eaLnBrk="0" hangingPunct="0">
              <a:defRPr sz="1000">
                <a:solidFill>
                  <a:schemeClr val="tx1"/>
                </a:solidFill>
                <a:latin typeface="Arial" pitchFamily="34" charset="0"/>
                <a:cs typeface="Arial" pitchFamily="34" charset="0"/>
              </a:defRPr>
            </a:lvl3pPr>
            <a:lvl4pPr marL="1600200" indent="-228600" eaLnBrk="0" hangingPunct="0">
              <a:defRPr sz="1000">
                <a:solidFill>
                  <a:schemeClr val="tx1"/>
                </a:solidFill>
                <a:latin typeface="Arial" pitchFamily="34" charset="0"/>
                <a:cs typeface="Arial" pitchFamily="34" charset="0"/>
              </a:defRPr>
            </a:lvl4pPr>
            <a:lvl5pPr marL="2057400" indent="-228600" eaLnBrk="0" hangingPunct="0">
              <a:defRPr sz="1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000">
                <a:solidFill>
                  <a:schemeClr val="tx1"/>
                </a:solidFill>
                <a:latin typeface="Arial" pitchFamily="34" charset="0"/>
                <a:cs typeface="Arial" pitchFamily="34" charset="0"/>
              </a:defRPr>
            </a:lvl9pPr>
          </a:lstStyle>
          <a:p>
            <a:pPr eaLnBrk="1" hangingPunct="1">
              <a:defRPr/>
            </a:pPr>
            <a:r>
              <a:rPr lang="en-US" sz="800" dirty="0" smtClean="0">
                <a:solidFill>
                  <a:schemeClr val="tx2"/>
                </a:solidFill>
              </a:rPr>
              <a:t>Copyright © 2016 Tech Mahindra. All rights reserved.</a:t>
            </a:r>
          </a:p>
        </p:txBody>
      </p:sp>
      <p:sp>
        <p:nvSpPr>
          <p:cNvPr id="9" name="Subtitle 2"/>
          <p:cNvSpPr>
            <a:spLocks noGrp="1"/>
          </p:cNvSpPr>
          <p:nvPr>
            <p:ph type="subTitle" idx="1"/>
          </p:nvPr>
        </p:nvSpPr>
        <p:spPr bwMode="gray">
          <a:xfrm>
            <a:off x="1827213" y="4053701"/>
            <a:ext cx="5511800" cy="276999"/>
          </a:xfrm>
        </p:spPr>
        <p:txBody>
          <a:bodyPr anchor="b">
            <a:noAutofit/>
          </a:bodyPr>
          <a:lstStyle>
            <a:lvl1pPr marL="0" indent="0" algn="l">
              <a:buNone/>
              <a:defRPr b="1">
                <a:solidFill>
                  <a:srgbClr val="6D6E7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Title 8"/>
          <p:cNvSpPr>
            <a:spLocks noGrp="1"/>
          </p:cNvSpPr>
          <p:nvPr>
            <p:ph type="title"/>
          </p:nvPr>
        </p:nvSpPr>
        <p:spPr bwMode="gray">
          <a:xfrm>
            <a:off x="1827213" y="2138234"/>
            <a:ext cx="5511800" cy="1323439"/>
          </a:xfrm>
        </p:spPr>
        <p:txBody>
          <a:bodyPr>
            <a:spAutoFit/>
          </a:bodyPr>
          <a:lstStyle>
            <a:lvl1pPr algn="l">
              <a:defRPr sz="4000" b="1">
                <a:solidFill>
                  <a:srgbClr val="E31819"/>
                </a:solidFill>
                <a:latin typeface="Arial" pitchFamily="34" charset="0"/>
                <a:cs typeface="Arial" pitchFamily="34" charset="0"/>
              </a:defRPr>
            </a:lvl1pPr>
          </a:lstStyle>
          <a:p>
            <a:r>
              <a:rPr lang="en-US" dirty="0" smtClean="0"/>
              <a:t>Click to edit Master title style</a:t>
            </a:r>
            <a:endParaRPr lang="en-US" dirty="0"/>
          </a:p>
        </p:txBody>
      </p:sp>
      <p:sp>
        <p:nvSpPr>
          <p:cNvPr id="7" name="Footer Placeholder 1"/>
          <p:cNvSpPr>
            <a:spLocks noGrp="1"/>
          </p:cNvSpPr>
          <p:nvPr>
            <p:ph type="ftr" sz="quarter" idx="10"/>
          </p:nvPr>
        </p:nvSpPr>
        <p:spPr>
          <a:xfrm>
            <a:off x="6224588" y="6454775"/>
            <a:ext cx="2895600" cy="365125"/>
          </a:xfrm>
          <a:prstGeom prst="rect">
            <a:avLst/>
          </a:prstGeom>
        </p:spPr>
        <p:txBody>
          <a:bodyPr vert="horz" lIns="91440" tIns="45720" rIns="91440" bIns="45720" rtlCol="0" anchor="ctr"/>
          <a:lstStyle>
            <a:lvl1pPr algn="ctr" fontAlgn="auto">
              <a:spcBef>
                <a:spcPts val="0"/>
              </a:spcBef>
              <a:spcAft>
                <a:spcPts val="0"/>
              </a:spcAft>
              <a:defRPr sz="1200" b="0">
                <a:solidFill>
                  <a:srgbClr val="FFFFFF"/>
                </a:solidFill>
                <a:latin typeface="+mn-lt"/>
                <a:cs typeface="Arial" charset="0"/>
              </a:defRPr>
            </a:lvl1pPr>
          </a:lstStyle>
          <a:p>
            <a:endParaRPr lang="en-US"/>
          </a:p>
        </p:txBody>
      </p:sp>
    </p:spTree>
    <p:extLst>
      <p:ext uri="{BB962C8B-B14F-4D97-AF65-F5344CB8AC3E}">
        <p14:creationId xmlns:p14="http://schemas.microsoft.com/office/powerpoint/2010/main" val="22689011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175"/>
            <a:ext cx="55245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75"/>
            <a:ext cx="5524500"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p:nvPicPr>
        <p:blipFill>
          <a:blip r:embed="rId2"/>
          <a:stretch>
            <a:fillRect/>
          </a:stretch>
        </p:blipFill>
        <p:spPr bwMode="ltGray">
          <a:xfrm>
            <a:off x="802" y="0"/>
            <a:ext cx="3968824" cy="1443209"/>
          </a:xfrm>
          <a:prstGeom prst="rect">
            <a:avLst/>
          </a:prstGeom>
        </p:spPr>
      </p:pic>
      <p:pic>
        <p:nvPicPr>
          <p:cNvPr id="6" name="Picture 5" descr="Mahindra Logo.png"/>
          <p:cNvPicPr>
            <a:picLocks noChangeAspect="1"/>
          </p:cNvPicPr>
          <p:nvPr/>
        </p:nvPicPr>
        <p:blipFill>
          <a:blip r:embed="rId3"/>
          <a:stretch>
            <a:fillRect/>
          </a:stretch>
        </p:blipFill>
        <p:spPr bwMode="gray">
          <a:xfrm>
            <a:off x="6329900" y="476643"/>
            <a:ext cx="2377538" cy="656554"/>
          </a:xfrm>
          <a:prstGeom prst="rect">
            <a:avLst/>
          </a:prstGeom>
        </p:spPr>
      </p:pic>
    </p:spTree>
    <p:extLst>
      <p:ext uri="{BB962C8B-B14F-4D97-AF65-F5344CB8AC3E}">
        <p14:creationId xmlns:p14="http://schemas.microsoft.com/office/powerpoint/2010/main" val="263331091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3"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1828800" y="182880"/>
            <a:ext cx="6884126" cy="492443"/>
          </a:xfrm>
          <a:noFill/>
          <a:ln w="9525">
            <a:noFill/>
            <a:miter lim="800000"/>
            <a:headEnd/>
            <a:tailEnd/>
          </a:ln>
        </p:spPr>
        <p:txBody>
          <a:bodyPr vert="horz" wrap="square" lIns="0" tIns="0" rIns="0" bIns="0" numCol="1" anchor="t" anchorCtr="0" compatLnSpc="1">
            <a:prstTxWarp prst="textNoShape">
              <a:avLst/>
            </a:prstTxWarp>
            <a:spAutoFit/>
          </a:bodyPr>
          <a:lstStyle>
            <a:lvl1pPr>
              <a:defRPr lang="en-US" dirty="0"/>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57200" y="731520"/>
            <a:ext cx="8224838"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84654395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4" name="Title 1"/>
          <p:cNvSpPr>
            <a:spLocks noGrp="1"/>
          </p:cNvSpPr>
          <p:nvPr>
            <p:ph type="title"/>
          </p:nvPr>
        </p:nvSpPr>
        <p:spPr bwMode="gray">
          <a:xfrm>
            <a:off x="1828801" y="182880"/>
            <a:ext cx="6858000" cy="492443"/>
          </a:xfrm>
          <a:noFill/>
          <a:ln w="9525">
            <a:noFill/>
            <a:miter lim="800000"/>
            <a:headEnd/>
            <a:tailEnd/>
          </a:ln>
        </p:spPr>
        <p:txBody>
          <a:bodyPr vert="horz" wrap="square" lIns="0" tIns="0" rIns="0" bIns="0" numCol="1" anchor="t" anchorCtr="0" compatLnSpc="1">
            <a:prstTxWarp prst="textNoShape">
              <a:avLst/>
            </a:prstTxWarp>
            <a:spAutoFit/>
          </a:bodyPr>
          <a:lstStyle>
            <a:lvl1pPr>
              <a:defRPr lang="en-US" b="1" dirty="0"/>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57200" y="731520"/>
            <a:ext cx="8224838" cy="283711"/>
          </a:xfrm>
        </p:spPr>
        <p:txBody>
          <a:bodyPr/>
          <a:lstStyle>
            <a:lvl1pPr marL="0" indent="0">
              <a:buNone/>
              <a:defRPr b="0">
                <a:solidFill>
                  <a:schemeClr val="bg2"/>
                </a:solidFill>
                <a:latin typeface="Arial" pitchFamily="34" charset="0"/>
                <a:cs typeface="Arial" pitchFamily="34" charset="0"/>
              </a:defRPr>
            </a:lvl1pPr>
          </a:lstStyle>
          <a:p>
            <a:pPr lvl="0"/>
            <a:r>
              <a:rPr lang="en-US" smtClean="0"/>
              <a:t>Click to edit Master text styles</a:t>
            </a:r>
          </a:p>
        </p:txBody>
      </p:sp>
      <p:pic>
        <p:nvPicPr>
          <p:cNvPr id="5" name="Picture 10" descr="Mahindra Logo.png"/>
          <p:cNvPicPr>
            <a:picLocks noChangeAspect="1"/>
          </p:cNvPicPr>
          <p:nvPr/>
        </p:nvPicPr>
        <p:blipFill>
          <a:blip r:embed="rId2" cstate="email"/>
          <a:srcRect/>
          <a:stretch>
            <a:fillRect/>
          </a:stretch>
        </p:blipFill>
        <p:spPr bwMode="gray">
          <a:xfrm>
            <a:off x="457200" y="6431241"/>
            <a:ext cx="1193800" cy="329929"/>
          </a:xfrm>
          <a:prstGeom prst="rect">
            <a:avLst/>
          </a:prstGeom>
          <a:noFill/>
          <a:ln w="9525">
            <a:noFill/>
            <a:miter lim="800000"/>
            <a:headEnd/>
            <a:tailEnd/>
          </a:ln>
        </p:spPr>
      </p:pic>
    </p:spTree>
    <p:extLst>
      <p:ext uri="{BB962C8B-B14F-4D97-AF65-F5344CB8AC3E}">
        <p14:creationId xmlns:p14="http://schemas.microsoft.com/office/powerpoint/2010/main" val="238197382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7_Title Slide">
    <p:spTree>
      <p:nvGrpSpPr>
        <p:cNvPr id="1" name=""/>
        <p:cNvGrpSpPr/>
        <p:nvPr/>
      </p:nvGrpSpPr>
      <p:grpSpPr>
        <a:xfrm>
          <a:off x="0" y="0"/>
          <a:ext cx="0" cy="0"/>
          <a:chOff x="0" y="0"/>
          <a:chExt cx="0" cy="0"/>
        </a:xfrm>
      </p:grpSpPr>
      <p:pic>
        <p:nvPicPr>
          <p:cNvPr id="4" name="Picture 11"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329363" y="476250"/>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p:cNvSpPr txBox="1">
            <a:spLocks noChangeArrowheads="1"/>
          </p:cNvSpPr>
          <p:nvPr/>
        </p:nvSpPr>
        <p:spPr bwMode="gray">
          <a:xfrm>
            <a:off x="481013" y="6629400"/>
            <a:ext cx="243205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000">
                <a:solidFill>
                  <a:schemeClr val="tx1"/>
                </a:solidFill>
                <a:latin typeface="Arial" pitchFamily="34" charset="0"/>
                <a:cs typeface="Arial" pitchFamily="34" charset="0"/>
              </a:defRPr>
            </a:lvl1pPr>
            <a:lvl2pPr marL="742950" indent="-285750" eaLnBrk="0" hangingPunct="0">
              <a:defRPr sz="1000">
                <a:solidFill>
                  <a:schemeClr val="tx1"/>
                </a:solidFill>
                <a:latin typeface="Arial" pitchFamily="34" charset="0"/>
                <a:cs typeface="Arial" pitchFamily="34" charset="0"/>
              </a:defRPr>
            </a:lvl2pPr>
            <a:lvl3pPr marL="1143000" indent="-228600" eaLnBrk="0" hangingPunct="0">
              <a:defRPr sz="1000">
                <a:solidFill>
                  <a:schemeClr val="tx1"/>
                </a:solidFill>
                <a:latin typeface="Arial" pitchFamily="34" charset="0"/>
                <a:cs typeface="Arial" pitchFamily="34" charset="0"/>
              </a:defRPr>
            </a:lvl3pPr>
            <a:lvl4pPr marL="1600200" indent="-228600" eaLnBrk="0" hangingPunct="0">
              <a:defRPr sz="1000">
                <a:solidFill>
                  <a:schemeClr val="tx1"/>
                </a:solidFill>
                <a:latin typeface="Arial" pitchFamily="34" charset="0"/>
                <a:cs typeface="Arial" pitchFamily="34" charset="0"/>
              </a:defRPr>
            </a:lvl4pPr>
            <a:lvl5pPr marL="2057400" indent="-228600" eaLnBrk="0" hangingPunct="0">
              <a:defRPr sz="1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000">
                <a:solidFill>
                  <a:schemeClr val="tx1"/>
                </a:solidFill>
                <a:latin typeface="Arial" pitchFamily="34" charset="0"/>
                <a:cs typeface="Arial" pitchFamily="34" charset="0"/>
              </a:defRPr>
            </a:lvl9pPr>
          </a:lstStyle>
          <a:p>
            <a:pPr eaLnBrk="1" hangingPunct="1">
              <a:defRPr/>
            </a:pPr>
            <a:r>
              <a:rPr lang="en-US" sz="800" dirty="0" smtClean="0">
                <a:solidFill>
                  <a:schemeClr val="tx2"/>
                </a:solidFill>
              </a:rPr>
              <a:t>Copyright © 2015 Tech Mahindra. All rights reserved.</a:t>
            </a:r>
          </a:p>
        </p:txBody>
      </p:sp>
      <p:sp>
        <p:nvSpPr>
          <p:cNvPr id="9" name="Subtitle 2"/>
          <p:cNvSpPr>
            <a:spLocks noGrp="1"/>
          </p:cNvSpPr>
          <p:nvPr>
            <p:ph type="subTitle" idx="1"/>
          </p:nvPr>
        </p:nvSpPr>
        <p:spPr bwMode="gray">
          <a:xfrm>
            <a:off x="1827213" y="4053701"/>
            <a:ext cx="5511800" cy="276999"/>
          </a:xfrm>
        </p:spPr>
        <p:txBody>
          <a:bodyPr anchor="b">
            <a:noAutofit/>
          </a:bodyPr>
          <a:lstStyle>
            <a:lvl1pPr marL="0" indent="0" algn="l">
              <a:buNone/>
              <a:defRPr b="1">
                <a:solidFill>
                  <a:srgbClr val="6D6E7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Title 8"/>
          <p:cNvSpPr>
            <a:spLocks noGrp="1"/>
          </p:cNvSpPr>
          <p:nvPr>
            <p:ph type="title"/>
          </p:nvPr>
        </p:nvSpPr>
        <p:spPr bwMode="gray">
          <a:xfrm>
            <a:off x="1827213" y="2138234"/>
            <a:ext cx="5511800" cy="1323439"/>
          </a:xfrm>
        </p:spPr>
        <p:txBody>
          <a:bodyPr>
            <a:spAutoFit/>
          </a:bodyPr>
          <a:lstStyle>
            <a:lvl1pPr algn="l">
              <a:defRPr sz="4000" b="1">
                <a:solidFill>
                  <a:srgbClr val="E31819"/>
                </a:solidFill>
                <a:latin typeface="Arial" pitchFamily="34" charset="0"/>
                <a:cs typeface="Arial" pitchFamily="34" charset="0"/>
              </a:defRPr>
            </a:lvl1pPr>
          </a:lstStyle>
          <a:p>
            <a:r>
              <a:rPr lang="en-US" smtClean="0"/>
              <a:t>Click to edit Master title style</a:t>
            </a:r>
            <a:endParaRPr lang="en-US" dirty="0"/>
          </a:p>
        </p:txBody>
      </p:sp>
      <p:sp>
        <p:nvSpPr>
          <p:cNvPr id="7" name="Footer Placeholder 1"/>
          <p:cNvSpPr>
            <a:spLocks noGrp="1"/>
          </p:cNvSpPr>
          <p:nvPr>
            <p:ph type="ftr" sz="quarter" idx="10"/>
          </p:nvPr>
        </p:nvSpPr>
        <p:spPr>
          <a:xfrm>
            <a:off x="6224588" y="6454775"/>
            <a:ext cx="2895600" cy="365125"/>
          </a:xfrm>
          <a:prstGeom prst="rect">
            <a:avLst/>
          </a:prstGeom>
        </p:spPr>
        <p:txBody>
          <a:bodyPr vert="horz" lIns="91440" tIns="45720" rIns="91440" bIns="45720" rtlCol="0" anchor="ctr"/>
          <a:lstStyle>
            <a:lvl1pPr algn="ctr" fontAlgn="auto">
              <a:spcBef>
                <a:spcPts val="0"/>
              </a:spcBef>
              <a:spcAft>
                <a:spcPts val="0"/>
              </a:spcAft>
              <a:defRPr sz="1200" b="0">
                <a:solidFill>
                  <a:srgbClr val="FFFFFF"/>
                </a:solidFill>
                <a:latin typeface="+mn-lt"/>
                <a:cs typeface="Arial" charset="0"/>
              </a:defRPr>
            </a:lvl1pPr>
          </a:lstStyle>
          <a:p>
            <a:endParaRPr lang="en-US"/>
          </a:p>
        </p:txBody>
      </p:sp>
    </p:spTree>
    <p:extLst>
      <p:ext uri="{BB962C8B-B14F-4D97-AF65-F5344CB8AC3E}">
        <p14:creationId xmlns:p14="http://schemas.microsoft.com/office/powerpoint/2010/main" val="352826752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7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40"/>
            <a:ext cx="822483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357"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75"/>
            <a:ext cx="8224838" cy="1477328"/>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032" indent="-285737">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420" indent="-273038">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124" indent="-228590">
              <a:spcBef>
                <a:spcPts val="0"/>
              </a:spcBef>
              <a:spcAft>
                <a:spcPts val="0"/>
              </a:spcAft>
              <a:buSzPct val="70000"/>
              <a:defRPr sz="1800" baseline="0">
                <a:latin typeface="Arial" pitchFamily="34" charset="0"/>
                <a:cs typeface="Arial" pitchFamily="34" charset="0"/>
              </a:defRPr>
            </a:lvl8pPr>
            <a:lvl9pPr marL="1823952" indent="-223828">
              <a:spcBef>
                <a:spcPts val="0"/>
              </a:spcBef>
              <a:spcAft>
                <a:spcPts val="0"/>
              </a:spcAft>
              <a:buSzPct val="70000"/>
              <a:buFont typeface="Arial" pitchFamily="34" charset="0"/>
              <a:buChar char="–"/>
              <a:defRPr sz="1800">
                <a:latin typeface="Arial" pitchFamily="34" charset="0"/>
                <a:cs typeface="Arial" pitchFamily="34" charset="0"/>
              </a:defRPr>
            </a:lvl9pPr>
          </a:lstStyle>
          <a:p>
            <a:pPr marL="290499" lvl="0" indent="-290499" algn="l" defTabSz="91435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473" lvl="2" indent="-279386" algn="l" defTabSz="91435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860" lvl="3" indent="-279386" algn="l" defTabSz="91435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596" lvl="4" indent="-285737" algn="l" defTabSz="933406"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032" lvl="5" indent="-285737" algn="l" defTabSz="91435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412236910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6702" y="474236"/>
            <a:ext cx="1331632" cy="380393"/>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60094" y="440044"/>
            <a:ext cx="2180277" cy="1257969"/>
          </a:xfrm>
          <a:prstGeom prst="rect">
            <a:avLst/>
          </a:prstGeom>
        </p:spPr>
      </p:pic>
    </p:spTree>
    <p:extLst>
      <p:ext uri="{BB962C8B-B14F-4D97-AF65-F5344CB8AC3E}">
        <p14:creationId xmlns:p14="http://schemas.microsoft.com/office/powerpoint/2010/main" val="716770306"/>
      </p:ext>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2" y="1008"/>
            <a:ext cx="9143999" cy="6855984"/>
          </a:xfrm>
          <a:prstGeom prst="rect">
            <a:avLst/>
          </a:prstGeom>
        </p:spPr>
      </p:pic>
      <p:sp>
        <p:nvSpPr>
          <p:cNvPr id="14" name="Dark gradation bottom"/>
          <p:cNvSpPr/>
          <p:nvPr userDrawn="1"/>
        </p:nvSpPr>
        <p:spPr bwMode="gray">
          <a:xfrm flipV="1">
            <a:off x="1" y="-1"/>
            <a:ext cx="9151561"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564" tIns="120451" rIns="150564" bIns="120451" numCol="1" spcCol="0" rtlCol="0" fromWordArt="0" anchor="t" anchorCtr="0" forceAA="0" compatLnSpc="1">
            <a:prstTxWarp prst="textNoShape">
              <a:avLst/>
            </a:prstTxWarp>
            <a:noAutofit/>
          </a:bodyPr>
          <a:lstStyle/>
          <a:p>
            <a:pPr algn="ctr" defTabSz="76766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5"/>
            <a:ext cx="9151560"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564" tIns="120451" rIns="150564" bIns="120451" numCol="1" spcCol="0" rtlCol="0" fromWordArt="0" anchor="t" anchorCtr="0" forceAA="0" compatLnSpc="1">
            <a:prstTxWarp prst="textNoShape">
              <a:avLst/>
            </a:prstTxWarp>
            <a:noAutofit/>
          </a:bodyPr>
          <a:lstStyle/>
          <a:p>
            <a:pPr algn="ctr" defTabSz="76766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01930" y="2084172"/>
            <a:ext cx="470623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564" tIns="120451" rIns="150564" bIns="120451" numCol="1" spcCol="0" rtlCol="0" fromWordArt="0" anchor="t" anchorCtr="0" forceAA="0" compatLnSpc="1">
            <a:prstTxWarp prst="textNoShape">
              <a:avLst/>
            </a:prstTxWarp>
            <a:noAutofit/>
          </a:bodyPr>
          <a:lstStyle/>
          <a:p>
            <a:pPr algn="ctr" defTabSz="76766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00762" y="2084173"/>
            <a:ext cx="4707398" cy="2062069"/>
          </a:xfrm>
          <a:noFill/>
        </p:spPr>
        <p:txBody>
          <a:bodyPr vert="horz" wrap="square" lIns="120468" tIns="75293" rIns="120468" bIns="75293" rtlCol="0" anchor="t" anchorCtr="0">
            <a:noAutofit/>
          </a:bodyPr>
          <a:lstStyle>
            <a:lvl1pPr>
              <a:defRPr lang="en-US" sz="4900" spc="-82"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01930" y="4146242"/>
            <a:ext cx="4706230" cy="1524136"/>
          </a:xfrm>
        </p:spPr>
        <p:txBody>
          <a:bodyPr tIns="90351" bIns="90351">
            <a:noAutofit/>
          </a:bodyPr>
          <a:lstStyle>
            <a:lvl1pPr marL="0" indent="0">
              <a:spcBef>
                <a:spcPts val="0"/>
              </a:spcBef>
              <a:buNone/>
              <a:defRPr sz="26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36993" y="6061768"/>
            <a:ext cx="1141803"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8592" y="440044"/>
            <a:ext cx="2180277" cy="1257969"/>
          </a:xfrm>
          <a:prstGeom prst="rect">
            <a:avLst/>
          </a:prstGeom>
        </p:spPr>
      </p:pic>
    </p:spTree>
    <p:extLst>
      <p:ext uri="{BB962C8B-B14F-4D97-AF65-F5344CB8AC3E}">
        <p14:creationId xmlns:p14="http://schemas.microsoft.com/office/powerpoint/2010/main" val="2457656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3877273"/>
            <a:ext cx="4705063" cy="1794661"/>
          </a:xfrm>
          <a:noFill/>
        </p:spPr>
        <p:txBody>
          <a:bodyPr lIns="120468" tIns="90351" rIns="120468" bIns="90351">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01977" y="2075840"/>
            <a:ext cx="6050820" cy="1801436"/>
          </a:xfrm>
          <a:noFill/>
        </p:spPr>
        <p:txBody>
          <a:bodyPr lIns="120468" tIns="75293" rIns="120468" bIns="75293" anchor="t" anchorCtr="0"/>
          <a:lstStyle>
            <a:lvl1pPr>
              <a:defRPr sz="4900" spc="-82"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8592" y="440044"/>
            <a:ext cx="2180277"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36993" y="6061768"/>
            <a:ext cx="1141803" cy="326167"/>
          </a:xfrm>
          <a:prstGeom prst="rect">
            <a:avLst/>
          </a:prstGeom>
        </p:spPr>
      </p:pic>
    </p:spTree>
    <p:extLst>
      <p:ext uri="{BB962C8B-B14F-4D97-AF65-F5344CB8AC3E}">
        <p14:creationId xmlns:p14="http://schemas.microsoft.com/office/powerpoint/2010/main" val="2655002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01929" y="2084172"/>
            <a:ext cx="605086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564" tIns="120451" rIns="150564" bIns="120451" numCol="1" spcCol="0" rtlCol="0" fromWordArt="0" anchor="t" anchorCtr="0" forceAA="0" compatLnSpc="1">
            <a:prstTxWarp prst="textNoShape">
              <a:avLst/>
            </a:prstTxWarp>
            <a:noAutofit/>
          </a:bodyPr>
          <a:lstStyle/>
          <a:p>
            <a:pPr algn="ctr" defTabSz="76766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01977" y="2084187"/>
            <a:ext cx="6050820" cy="1793090"/>
          </a:xfrm>
          <a:noFill/>
        </p:spPr>
        <p:txBody>
          <a:bodyPr lIns="120468" tIns="75293" rIns="120468" bIns="75293" anchor="t" anchorCtr="0"/>
          <a:lstStyle>
            <a:lvl1pPr>
              <a:defRPr sz="4900" spc="-82"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01977" y="3878574"/>
            <a:ext cx="6050821" cy="1792326"/>
          </a:xfrm>
          <a:noFill/>
        </p:spPr>
        <p:txBody>
          <a:bodyPr lIns="120468" tIns="90351" rIns="120468" bIns="90351">
            <a:noAutofit/>
          </a:bodyPr>
          <a:lstStyle>
            <a:lvl1pPr marL="0" indent="0">
              <a:spcBef>
                <a:spcPts val="0"/>
              </a:spcBef>
              <a:buNone/>
              <a:defRPr sz="30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6993" y="6061768"/>
            <a:ext cx="1141803"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348592" y="440044"/>
            <a:ext cx="2180277" cy="1257969"/>
          </a:xfrm>
          <a:prstGeom prst="rect">
            <a:avLst/>
          </a:prstGeom>
        </p:spPr>
      </p:pic>
    </p:spTree>
    <p:extLst>
      <p:ext uri="{BB962C8B-B14F-4D97-AF65-F5344CB8AC3E}">
        <p14:creationId xmlns:p14="http://schemas.microsoft.com/office/powerpoint/2010/main" val="562916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01977" y="1187644"/>
            <a:ext cx="605082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564" tIns="120451" rIns="150564" bIns="120451" numCol="1" spcCol="0" rtlCol="0" fromWordArt="0" anchor="t" anchorCtr="0" forceAA="0" compatLnSpc="1">
            <a:prstTxWarp prst="textNoShape">
              <a:avLst/>
            </a:prstTxWarp>
            <a:noAutofit/>
          </a:bodyPr>
          <a:lstStyle/>
          <a:p>
            <a:pPr algn="ctr" defTabSz="76766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2" y="1186356"/>
            <a:ext cx="6050867" cy="2697988"/>
          </a:xfrm>
          <a:noFill/>
        </p:spPr>
        <p:txBody>
          <a:bodyPr tIns="75293" bIns="75293" anchor="t" anchorCtr="0"/>
          <a:lstStyle>
            <a:lvl1pPr>
              <a:defRPr sz="5900" spc="-82"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1" y="3877279"/>
            <a:ext cx="6050859" cy="1793881"/>
          </a:xfrm>
          <a:noFill/>
        </p:spPr>
        <p:txBody>
          <a:bodyPr lIns="150586" tIns="120468" rIns="150586" bIns="120468">
            <a:noAutofit/>
          </a:bodyPr>
          <a:lstStyle>
            <a:lvl1pPr marL="0" indent="0">
              <a:spcBef>
                <a:spcPts val="0"/>
              </a:spcBef>
              <a:buNone/>
              <a:defRPr sz="3000"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6660094" y="440044"/>
            <a:ext cx="2180277" cy="1257969"/>
          </a:xfrm>
          <a:prstGeom prst="rect">
            <a:avLst/>
          </a:prstGeom>
        </p:spPr>
      </p:pic>
    </p:spTree>
    <p:extLst>
      <p:ext uri="{BB962C8B-B14F-4D97-AF65-F5344CB8AC3E}">
        <p14:creationId xmlns:p14="http://schemas.microsoft.com/office/powerpoint/2010/main" val="29818427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6705600" cy="411162"/>
          </a:xfrm>
        </p:spPr>
        <p:txBody>
          <a:bodyPr/>
          <a:lstStyle>
            <a:lvl1pPr>
              <a:defRPr>
                <a:solidFill>
                  <a:srgbClr val="6D6E71"/>
                </a:solidFill>
              </a:defRPr>
            </a:lvl1pPr>
          </a:lstStyle>
          <a:p>
            <a:r>
              <a:rPr lang="en-US" smtClean="0"/>
              <a:t>Click to edit Master title style</a:t>
            </a:r>
            <a:endParaRPr lang="en-US"/>
          </a:p>
        </p:txBody>
      </p:sp>
      <p:sp>
        <p:nvSpPr>
          <p:cNvPr id="3" name="Content Placeholder 2"/>
          <p:cNvSpPr>
            <a:spLocks noGrp="1"/>
          </p:cNvSpPr>
          <p:nvPr>
            <p:ph idx="1"/>
          </p:nvPr>
        </p:nvSpPr>
        <p:spPr>
          <a:xfrm>
            <a:off x="457200" y="1096962"/>
            <a:ext cx="8382000" cy="5486400"/>
          </a:xfrm>
        </p:spPr>
        <p:txBody>
          <a:bodyPr/>
          <a:lstStyle>
            <a:lvl1pPr>
              <a:lnSpc>
                <a:spcPct val="114000"/>
              </a:lnSpc>
              <a:defRPr sz="1800"/>
            </a:lvl1pPr>
            <a:lvl2pPr>
              <a:lnSpc>
                <a:spcPct val="114000"/>
              </a:lnSpc>
              <a:defRPr sz="1600"/>
            </a:lvl2pPr>
            <a:lvl3pPr>
              <a:lnSpc>
                <a:spcPct val="114000"/>
              </a:lnSpc>
              <a:buClr>
                <a:srgbClr val="C00000"/>
              </a:buClr>
              <a:defRPr sz="1600"/>
            </a:lvl3pPr>
            <a:lvl4pPr>
              <a:lnSpc>
                <a:spcPct val="114000"/>
              </a:lnSpc>
              <a:buClr>
                <a:srgbClr val="C00000"/>
              </a:buClr>
              <a:defRPr sz="1600"/>
            </a:lvl4pPr>
            <a:lvl5pPr>
              <a:lnSpc>
                <a:spcPct val="114000"/>
              </a:lnSpc>
              <a:buClr>
                <a:srgbClr val="C00000"/>
              </a:buCl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3260854"/>
      </p:ext>
    </p:extLst>
  </p:cSld>
  <p:clrMapOvr>
    <a:masterClrMapping/>
  </p:clrMapOv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01977" y="1187644"/>
            <a:ext cx="605082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564" tIns="120451" rIns="150564" bIns="120451" numCol="1" spcCol="0" rtlCol="0" fromWordArt="0" anchor="t" anchorCtr="0" forceAA="0" compatLnSpc="1">
            <a:prstTxWarp prst="textNoShape">
              <a:avLst/>
            </a:prstTxWarp>
            <a:noAutofit/>
          </a:bodyPr>
          <a:lstStyle/>
          <a:p>
            <a:pPr algn="ctr" defTabSz="76766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2" y="1186356"/>
            <a:ext cx="6050867" cy="2697988"/>
          </a:xfrm>
          <a:noFill/>
        </p:spPr>
        <p:txBody>
          <a:bodyPr tIns="75293" bIns="75293" anchor="t" anchorCtr="0"/>
          <a:lstStyle>
            <a:lvl1pPr>
              <a:defRPr sz="5900" spc="-82"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6660094" y="440044"/>
            <a:ext cx="2180277" cy="1257969"/>
          </a:xfrm>
          <a:prstGeom prst="rect">
            <a:avLst/>
          </a:prstGeom>
        </p:spPr>
      </p:pic>
    </p:spTree>
    <p:extLst>
      <p:ext uri="{BB962C8B-B14F-4D97-AF65-F5344CB8AC3E}">
        <p14:creationId xmlns:p14="http://schemas.microsoft.com/office/powerpoint/2010/main" val="259840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4"/>
            <a:ext cx="8740142" cy="1796217"/>
          </a:xfrm>
          <a:noFill/>
        </p:spPr>
        <p:txBody>
          <a:bodyPr tIns="75293" bIns="75293" anchor="t" anchorCtr="0"/>
          <a:lstStyle>
            <a:lvl1pPr>
              <a:defRPr sz="7200" spc="-82"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6660094" y="440044"/>
            <a:ext cx="2180277" cy="1257969"/>
          </a:xfrm>
          <a:prstGeom prst="rect">
            <a:avLst/>
          </a:prstGeom>
        </p:spPr>
      </p:pic>
    </p:spTree>
    <p:extLst>
      <p:ext uri="{BB962C8B-B14F-4D97-AF65-F5344CB8AC3E}">
        <p14:creationId xmlns:p14="http://schemas.microsoft.com/office/powerpoint/2010/main" val="166397781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4"/>
            <a:ext cx="8740142" cy="1796217"/>
          </a:xfrm>
          <a:noFill/>
        </p:spPr>
        <p:txBody>
          <a:bodyPr tIns="75293" bIns="75293" anchor="t" anchorCtr="0"/>
          <a:lstStyle>
            <a:lvl1pPr>
              <a:defRPr sz="7200" spc="-82"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6660094" y="440044"/>
            <a:ext cx="2180277" cy="1257969"/>
          </a:xfrm>
          <a:prstGeom prst="rect">
            <a:avLst/>
          </a:prstGeom>
        </p:spPr>
      </p:pic>
    </p:spTree>
    <p:extLst>
      <p:ext uri="{BB962C8B-B14F-4D97-AF65-F5344CB8AC3E}">
        <p14:creationId xmlns:p14="http://schemas.microsoft.com/office/powerpoint/2010/main" val="58419477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4"/>
            <a:ext cx="8740142" cy="1796217"/>
          </a:xfrm>
          <a:noFill/>
        </p:spPr>
        <p:txBody>
          <a:bodyPr tIns="75293" bIns="75293" anchor="t" anchorCtr="0"/>
          <a:lstStyle>
            <a:lvl1pPr algn="l" defTabSz="767884" rtl="0" eaLnBrk="1" latinLnBrk="0" hangingPunct="1">
              <a:lnSpc>
                <a:spcPct val="90000"/>
              </a:lnSpc>
              <a:spcBef>
                <a:spcPct val="0"/>
              </a:spcBef>
              <a:buNone/>
              <a:defRPr lang="en-US" sz="7200" b="0" kern="1200" cap="none" spc="-82"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6660094" y="440044"/>
            <a:ext cx="2180277" cy="1257969"/>
          </a:xfrm>
          <a:prstGeom prst="rect">
            <a:avLst/>
          </a:prstGeom>
        </p:spPr>
      </p:pic>
    </p:spTree>
    <p:extLst>
      <p:ext uri="{BB962C8B-B14F-4D97-AF65-F5344CB8AC3E}">
        <p14:creationId xmlns:p14="http://schemas.microsoft.com/office/powerpoint/2010/main" val="375001068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4"/>
            <a:ext cx="8740142" cy="1796217"/>
          </a:xfrm>
          <a:noFill/>
        </p:spPr>
        <p:txBody>
          <a:bodyPr tIns="75293" bIns="75293" anchor="t" anchorCtr="0"/>
          <a:lstStyle>
            <a:lvl1pPr algn="l" defTabSz="767884" rtl="0" eaLnBrk="1" latinLnBrk="0" hangingPunct="1">
              <a:lnSpc>
                <a:spcPct val="90000"/>
              </a:lnSpc>
              <a:spcBef>
                <a:spcPct val="0"/>
              </a:spcBef>
              <a:buNone/>
              <a:defRPr lang="en-US" sz="7200" b="0" kern="1200" cap="none" spc="-82"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6660094" y="440044"/>
            <a:ext cx="2180277" cy="1257969"/>
          </a:xfrm>
          <a:prstGeom prst="rect">
            <a:avLst/>
          </a:prstGeom>
        </p:spPr>
      </p:pic>
    </p:spTree>
    <p:extLst>
      <p:ext uri="{BB962C8B-B14F-4D97-AF65-F5344CB8AC3E}">
        <p14:creationId xmlns:p14="http://schemas.microsoft.com/office/powerpoint/2010/main" val="215271197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01930" y="1189178"/>
            <a:ext cx="8741880" cy="1658623"/>
          </a:xfrm>
        </p:spPr>
        <p:txBody>
          <a:bodyPr/>
          <a:lstStyle>
            <a:lvl1pPr marL="0" indent="0">
              <a:buNone/>
              <a:defRPr/>
            </a:lvl1pPr>
            <a:lvl2pPr marL="23524" indent="0">
              <a:buNone/>
              <a:defRPr sz="1600"/>
            </a:lvl2pPr>
            <a:lvl3pPr marL="184275" indent="0">
              <a:buNone/>
              <a:defRPr sz="1600"/>
            </a:lvl3pPr>
            <a:lvl4pPr marL="392075" indent="0">
              <a:buNone/>
              <a:defRPr sz="1500"/>
            </a:lvl4pPr>
            <a:lvl5pPr marL="609022" indent="0">
              <a:buNone/>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814584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01930" y="1189178"/>
            <a:ext cx="8741880" cy="1658623"/>
          </a:xfrm>
        </p:spPr>
        <p:txBody>
          <a:bodyPr/>
          <a:lstStyle>
            <a:lvl1pPr marL="0" indent="0">
              <a:buNone/>
              <a:defRPr>
                <a:gradFill>
                  <a:gsLst>
                    <a:gs pos="2920">
                      <a:schemeClr val="tx2"/>
                    </a:gs>
                    <a:gs pos="39000">
                      <a:schemeClr val="tx2"/>
                    </a:gs>
                  </a:gsLst>
                  <a:lin ang="5400000" scaled="0"/>
                </a:gradFill>
              </a:defRPr>
            </a:lvl1pPr>
            <a:lvl2pPr marL="23524" indent="0">
              <a:buNone/>
              <a:defRPr sz="1600"/>
            </a:lvl2pPr>
            <a:lvl3pPr marL="184275" indent="0">
              <a:buNone/>
              <a:defRPr sz="1600"/>
            </a:lvl3pPr>
            <a:lvl4pPr marL="392075" indent="0">
              <a:buNone/>
              <a:defRPr sz="1500"/>
            </a:lvl4pPr>
            <a:lvl5pPr marL="609022" indent="0">
              <a:buNone/>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720468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827900"/>
          </a:xfrm>
        </p:spPr>
        <p:txBody>
          <a:bodyPr>
            <a:spAutoFit/>
          </a:bodyPr>
          <a:lstStyle>
            <a:lvl3pPr>
              <a:defRPr sz="20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771401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827900"/>
          </a:xfrm>
        </p:spPr>
        <p:txBody>
          <a:bodyPr>
            <a:spAutoFit/>
          </a:bodyPr>
          <a:lstStyle>
            <a:lvl1pPr>
              <a:buClr>
                <a:schemeClr val="tx2"/>
              </a:buClr>
              <a:defRPr>
                <a:gradFill>
                  <a:gsLst>
                    <a:gs pos="13869">
                      <a:schemeClr val="tx2"/>
                    </a:gs>
                    <a:gs pos="42000">
                      <a:schemeClr val="tx2"/>
                    </a:gs>
                  </a:gsLst>
                  <a:lin ang="5400000" scaled="0"/>
                </a:gradFill>
              </a:defRPr>
            </a:lvl1pPr>
            <a:lvl3pPr>
              <a:defRPr sz="20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130808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6"/>
            <a:ext cx="4033911" cy="2066427"/>
          </a:xfrm>
        </p:spPr>
        <p:txBody>
          <a:bodyPr wrap="square">
            <a:spAutoFit/>
          </a:bodyPr>
          <a:lstStyle>
            <a:lvl1pPr marL="0" indent="0">
              <a:spcBef>
                <a:spcPts val="1008"/>
              </a:spcBef>
              <a:buClr>
                <a:schemeClr val="tx1"/>
              </a:buClr>
              <a:buFont typeface="Wingdings" pitchFamily="2" charset="2"/>
              <a:buNone/>
              <a:defRPr sz="3000"/>
            </a:lvl1pPr>
            <a:lvl2pPr marL="0" indent="0">
              <a:buNone/>
              <a:defRPr sz="1600"/>
            </a:lvl2pPr>
            <a:lvl3pPr marL="190810" indent="0">
              <a:buNone/>
              <a:tabLst/>
              <a:defRPr sz="1600"/>
            </a:lvl3pPr>
            <a:lvl4pPr marL="379006" indent="0">
              <a:buNone/>
              <a:defRPr/>
            </a:lvl4pPr>
            <a:lvl5pPr marL="5645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2" y="1189176"/>
            <a:ext cx="4033911" cy="2066427"/>
          </a:xfrm>
        </p:spPr>
        <p:txBody>
          <a:bodyPr wrap="square">
            <a:spAutoFit/>
          </a:bodyPr>
          <a:lstStyle>
            <a:lvl1pPr marL="0" indent="0">
              <a:spcBef>
                <a:spcPts val="1008"/>
              </a:spcBef>
              <a:buClr>
                <a:schemeClr val="tx1"/>
              </a:buClr>
              <a:buFont typeface="Wingdings" pitchFamily="2" charset="2"/>
              <a:buNone/>
              <a:defRPr sz="3000"/>
            </a:lvl1pPr>
            <a:lvl2pPr marL="0" indent="0">
              <a:buNone/>
              <a:defRPr sz="1600"/>
            </a:lvl2pPr>
            <a:lvl3pPr marL="190810" indent="0">
              <a:buNone/>
              <a:tabLst/>
              <a:defRPr sz="1600"/>
            </a:lvl3pPr>
            <a:lvl4pPr marL="379006" indent="0">
              <a:buNone/>
              <a:defRPr/>
            </a:lvl4pPr>
            <a:lvl5pPr marL="5645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90921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4149199"/>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2066427"/>
          </a:xfrm>
        </p:spPr>
        <p:txBody>
          <a:bodyPr wrap="square">
            <a:spAutoFit/>
          </a:bodyPr>
          <a:lstStyle>
            <a:lvl1pPr marL="0" indent="0">
              <a:spcBef>
                <a:spcPts val="1008"/>
              </a:spcBef>
              <a:buClr>
                <a:schemeClr val="tx1"/>
              </a:buClr>
              <a:buFont typeface="Wingdings" pitchFamily="2" charset="2"/>
              <a:buNone/>
              <a:defRPr sz="3000">
                <a:gradFill>
                  <a:gsLst>
                    <a:gs pos="5109">
                      <a:schemeClr val="tx2"/>
                    </a:gs>
                    <a:gs pos="25000">
                      <a:schemeClr val="tx2"/>
                    </a:gs>
                  </a:gsLst>
                  <a:lin ang="5400000" scaled="0"/>
                </a:gradFill>
              </a:defRPr>
            </a:lvl1pPr>
            <a:lvl2pPr marL="0" indent="0">
              <a:buNone/>
              <a:defRPr sz="1600"/>
            </a:lvl2pPr>
            <a:lvl3pPr marL="190810" indent="0">
              <a:buNone/>
              <a:tabLst/>
              <a:defRPr sz="1600"/>
            </a:lvl3pPr>
            <a:lvl4pPr marL="379006" indent="0">
              <a:buNone/>
              <a:defRPr/>
            </a:lvl4pPr>
            <a:lvl5pPr marL="5645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2" y="1189177"/>
            <a:ext cx="4033911" cy="2066427"/>
          </a:xfrm>
        </p:spPr>
        <p:txBody>
          <a:bodyPr wrap="square">
            <a:spAutoFit/>
          </a:bodyPr>
          <a:lstStyle>
            <a:lvl1pPr marL="0" indent="0">
              <a:spcBef>
                <a:spcPts val="1008"/>
              </a:spcBef>
              <a:buClr>
                <a:schemeClr val="tx1"/>
              </a:buClr>
              <a:buFont typeface="Wingdings" pitchFamily="2" charset="2"/>
              <a:buNone/>
              <a:defRPr sz="3000">
                <a:gradFill>
                  <a:gsLst>
                    <a:gs pos="100000">
                      <a:schemeClr val="tx2"/>
                    </a:gs>
                    <a:gs pos="0">
                      <a:schemeClr val="tx2"/>
                    </a:gs>
                  </a:gsLst>
                  <a:lin ang="5400000" scaled="0"/>
                </a:gradFill>
              </a:defRPr>
            </a:lvl1pPr>
            <a:lvl2pPr marL="0" indent="0">
              <a:buNone/>
              <a:defRPr sz="1600"/>
            </a:lvl2pPr>
            <a:lvl3pPr marL="190810" indent="0">
              <a:buNone/>
              <a:tabLst/>
              <a:defRPr sz="1600"/>
            </a:lvl3pPr>
            <a:lvl4pPr marL="379006" indent="0">
              <a:buNone/>
              <a:defRPr/>
            </a:lvl4pPr>
            <a:lvl5pPr marL="5645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099220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2134138"/>
          </a:xfrm>
        </p:spPr>
        <p:txBody>
          <a:bodyPr wrap="square">
            <a:spAutoFit/>
          </a:bodyPr>
          <a:lstStyle>
            <a:lvl1pPr marL="236552" indent="-236552">
              <a:spcBef>
                <a:spcPts val="1008"/>
              </a:spcBef>
              <a:buClr>
                <a:schemeClr val="tx1"/>
              </a:buClr>
              <a:buFontTx/>
              <a:buBlip>
                <a:blip r:embed="rId2"/>
              </a:buBlip>
              <a:defRPr sz="3000"/>
            </a:lvl1pPr>
            <a:lvl2pPr marL="437284" indent="-191978">
              <a:defRPr sz="2000"/>
            </a:lvl2pPr>
            <a:lvl3pPr marL="575936" indent="-138652">
              <a:tabLst/>
              <a:defRPr sz="1600"/>
            </a:lvl3pPr>
            <a:lvl4pPr marL="725253" indent="-149317">
              <a:defRPr/>
            </a:lvl4pPr>
            <a:lvl5pPr marL="863904" indent="-1386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2" y="1189177"/>
            <a:ext cx="4033911" cy="2134138"/>
          </a:xfrm>
        </p:spPr>
        <p:txBody>
          <a:bodyPr wrap="square">
            <a:spAutoFit/>
          </a:bodyPr>
          <a:lstStyle>
            <a:lvl1pPr marL="236552" indent="-236552">
              <a:spcBef>
                <a:spcPts val="1008"/>
              </a:spcBef>
              <a:buClr>
                <a:schemeClr val="tx1"/>
              </a:buClr>
              <a:buFontTx/>
              <a:buBlip>
                <a:blip r:embed="rId2"/>
              </a:buBlip>
              <a:defRPr sz="3000"/>
            </a:lvl1pPr>
            <a:lvl2pPr marL="437284" indent="-191978">
              <a:defRPr sz="2000"/>
            </a:lvl2pPr>
            <a:lvl3pPr marL="575936" indent="-138652">
              <a:tabLst/>
              <a:defRPr sz="1600"/>
            </a:lvl3pPr>
            <a:lvl4pPr marL="725253" indent="-149317">
              <a:defRPr/>
            </a:lvl4pPr>
            <a:lvl5pPr marL="863904" indent="-1386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81538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1189177"/>
            <a:ext cx="4033911" cy="2134138"/>
          </a:xfrm>
        </p:spPr>
        <p:txBody>
          <a:bodyPr wrap="square">
            <a:spAutoFit/>
          </a:bodyPr>
          <a:lstStyle>
            <a:lvl1pPr marL="236552" indent="-236552">
              <a:spcBef>
                <a:spcPts val="1008"/>
              </a:spcBef>
              <a:buClr>
                <a:schemeClr val="tx2"/>
              </a:buClr>
              <a:buFontTx/>
              <a:buBlip>
                <a:blip r:embed="rId2"/>
              </a:buBlip>
              <a:defRPr sz="3000">
                <a:gradFill>
                  <a:gsLst>
                    <a:gs pos="5109">
                      <a:schemeClr val="tx2"/>
                    </a:gs>
                    <a:gs pos="100000">
                      <a:schemeClr val="tx2"/>
                    </a:gs>
                  </a:gsLst>
                  <a:lin ang="5400000" scaled="0"/>
                </a:gradFill>
              </a:defRPr>
            </a:lvl1pPr>
            <a:lvl2pPr marL="437284" indent="-191978">
              <a:defRPr sz="2000"/>
            </a:lvl2pPr>
            <a:lvl3pPr marL="575936" indent="-138652">
              <a:tabLst/>
              <a:defRPr sz="1600"/>
            </a:lvl3pPr>
            <a:lvl4pPr marL="725253" indent="-149317">
              <a:defRPr/>
            </a:lvl4pPr>
            <a:lvl5pPr marL="863904" indent="-1386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2" y="1189177"/>
            <a:ext cx="4033911" cy="2134138"/>
          </a:xfrm>
        </p:spPr>
        <p:txBody>
          <a:bodyPr wrap="square">
            <a:spAutoFit/>
          </a:bodyPr>
          <a:lstStyle>
            <a:lvl1pPr marL="236552" indent="-236552">
              <a:spcBef>
                <a:spcPts val="1008"/>
              </a:spcBef>
              <a:buClr>
                <a:schemeClr val="tx2"/>
              </a:buClr>
              <a:buFontTx/>
              <a:buBlip>
                <a:blip r:embed="rId2"/>
              </a:buBlip>
              <a:defRPr sz="3000">
                <a:gradFill>
                  <a:gsLst>
                    <a:gs pos="5109">
                      <a:schemeClr val="tx2"/>
                    </a:gs>
                    <a:gs pos="100000">
                      <a:schemeClr val="tx2"/>
                    </a:gs>
                  </a:gsLst>
                  <a:lin ang="5400000" scaled="0"/>
                </a:gradFill>
              </a:defRPr>
            </a:lvl1pPr>
            <a:lvl2pPr marL="437284" indent="-191978">
              <a:defRPr sz="2000"/>
            </a:lvl2pPr>
            <a:lvl3pPr marL="575936" indent="-138652">
              <a:tabLst/>
              <a:defRPr sz="1600"/>
            </a:lvl3pPr>
            <a:lvl4pPr marL="725253" indent="-149317">
              <a:defRPr/>
            </a:lvl4pPr>
            <a:lvl5pPr marL="863904" indent="-1386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31264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6158886"/>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07766" y="1187623"/>
            <a:ext cx="8741880" cy="899665"/>
          </a:xfrm>
        </p:spPr>
        <p:txBody>
          <a:bodyPr/>
          <a:lstStyle>
            <a:lvl1pPr>
              <a:defRPr sz="5900" baseline="0"/>
            </a:lvl1pPr>
          </a:lstStyle>
          <a:p>
            <a:r>
              <a:rPr lang="en-US" smtClean="0"/>
              <a:t>Click to edit Master title style</a:t>
            </a:r>
            <a:endParaRPr lang="en-US" dirty="0"/>
          </a:p>
        </p:txBody>
      </p:sp>
    </p:spTree>
    <p:extLst>
      <p:ext uri="{BB962C8B-B14F-4D97-AF65-F5344CB8AC3E}">
        <p14:creationId xmlns:p14="http://schemas.microsoft.com/office/powerpoint/2010/main" val="3262204697"/>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53763" y="2084173"/>
            <a:ext cx="6043672" cy="1793104"/>
          </a:xfrm>
        </p:spPr>
        <p:txBody>
          <a:bodyPr/>
          <a:lstStyle>
            <a:lvl1pPr>
              <a:defRPr sz="4900" baseline="0"/>
            </a:lvl1pPr>
          </a:lstStyle>
          <a:p>
            <a:r>
              <a:rPr lang="en-US" smtClean="0"/>
              <a:t>Click to edit Master title style</a:t>
            </a:r>
            <a:endParaRPr lang="en-US" dirty="0"/>
          </a:p>
        </p:txBody>
      </p:sp>
    </p:spTree>
    <p:extLst>
      <p:ext uri="{BB962C8B-B14F-4D97-AF65-F5344CB8AC3E}">
        <p14:creationId xmlns:p14="http://schemas.microsoft.com/office/powerpoint/2010/main" val="968903619"/>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53763" y="2084173"/>
            <a:ext cx="6043672" cy="1793104"/>
          </a:xfrm>
        </p:spPr>
        <p:txBody>
          <a:bodyPr/>
          <a:lstStyle>
            <a:lvl1pPr>
              <a:defRPr sz="4900" baseline="0"/>
            </a:lvl1pPr>
          </a:lstStyle>
          <a:p>
            <a:r>
              <a:rPr lang="en-US" smtClean="0"/>
              <a:t>Click to edit Master title style</a:t>
            </a:r>
            <a:endParaRPr lang="en-US" dirty="0"/>
          </a:p>
        </p:txBody>
      </p:sp>
    </p:spTree>
    <p:extLst>
      <p:ext uri="{BB962C8B-B14F-4D97-AF65-F5344CB8AC3E}">
        <p14:creationId xmlns:p14="http://schemas.microsoft.com/office/powerpoint/2010/main" val="372420891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178351"/>
            <a:ext cx="7395504" cy="899665"/>
          </a:xfrm>
        </p:spPr>
        <p:txBody>
          <a:bodyPr/>
          <a:lstStyle>
            <a:lvl1pPr marL="192117" indent="-192117">
              <a:defRPr sz="49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4235841" y="5025983"/>
            <a:ext cx="4033912" cy="872254"/>
          </a:xfrm>
        </p:spPr>
        <p:txBody>
          <a:bodyPr/>
          <a:lstStyle>
            <a:lvl1pPr marL="0" indent="0">
              <a:spcBef>
                <a:spcPts val="0"/>
              </a:spcBef>
              <a:buNone/>
              <a:defRPr sz="26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988398643"/>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2084175"/>
            <a:ext cx="7395504" cy="899665"/>
          </a:xfrm>
        </p:spPr>
        <p:txBody>
          <a:bodyPr/>
          <a:lstStyle>
            <a:lvl1pPr marL="232631" indent="-232631">
              <a:tabLst>
                <a:tab pos="232631" algn="l"/>
              </a:tabLst>
              <a:defRPr sz="49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4235841" y="4773813"/>
            <a:ext cx="4033912" cy="872254"/>
          </a:xfrm>
        </p:spPr>
        <p:txBody>
          <a:bodyPr/>
          <a:lstStyle>
            <a:lvl1pPr marL="0" indent="0">
              <a:spcBef>
                <a:spcPts val="0"/>
              </a:spcBef>
              <a:buNone/>
              <a:defRPr sz="26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023335285"/>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7" y="2383025"/>
            <a:ext cx="8740142" cy="761454"/>
          </a:xfrm>
        </p:spPr>
        <p:txBody>
          <a:bodyPr/>
          <a:lstStyle>
            <a:lvl1pPr marL="0" indent="0">
              <a:buNone/>
              <a:defRPr sz="4400">
                <a:gradFill>
                  <a:gsLst>
                    <a:gs pos="3333">
                      <a:schemeClr val="tx1"/>
                    </a:gs>
                    <a:gs pos="39000">
                      <a:schemeClr val="tx1"/>
                    </a:gs>
                  </a:gsLst>
                  <a:lin ang="5400000" scaled="0"/>
                </a:gradFill>
              </a:defRPr>
            </a:lvl1pPr>
            <a:lvl2pPr marL="0" indent="0">
              <a:buFontTx/>
              <a:buNone/>
              <a:defRPr sz="1600"/>
            </a:lvl2pPr>
            <a:lvl3pPr marL="188197" indent="0">
              <a:buNone/>
              <a:defRPr/>
            </a:lvl3pPr>
            <a:lvl4pPr marL="376392" indent="0">
              <a:buNone/>
              <a:defRPr/>
            </a:lvl4pPr>
            <a:lvl5pPr marL="564588" indent="0">
              <a:buNone/>
              <a:defRPr/>
            </a:lvl5pPr>
          </a:lstStyle>
          <a:p>
            <a:pPr lvl="0"/>
            <a:r>
              <a:rPr lang="en-US" smtClean="0"/>
              <a:t>Click to edit Master text styles</a:t>
            </a:r>
          </a:p>
        </p:txBody>
      </p:sp>
      <p:sp>
        <p:nvSpPr>
          <p:cNvPr id="4" name="Title 1"/>
          <p:cNvSpPr>
            <a:spLocks noGrp="1"/>
          </p:cNvSpPr>
          <p:nvPr>
            <p:ph type="title"/>
          </p:nvPr>
        </p:nvSpPr>
        <p:spPr>
          <a:xfrm>
            <a:off x="207766" y="1187623"/>
            <a:ext cx="8741880" cy="899665"/>
          </a:xfrm>
        </p:spPr>
        <p:txBody>
          <a:bodyPr/>
          <a:lstStyle>
            <a:lvl1pPr>
              <a:defRPr sz="59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78122115"/>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hank you">
    <p:spTree>
      <p:nvGrpSpPr>
        <p:cNvPr id="1" name=""/>
        <p:cNvGrpSpPr/>
        <p:nvPr/>
      </p:nvGrpSpPr>
      <p:grpSpPr>
        <a:xfrm>
          <a:off x="0" y="0"/>
          <a:ext cx="0" cy="0"/>
          <a:chOff x="0" y="0"/>
          <a:chExt cx="0" cy="0"/>
        </a:xfrm>
      </p:grpSpPr>
      <p:sp>
        <p:nvSpPr>
          <p:cNvPr id="5" name="TextBox 7"/>
          <p:cNvSpPr txBox="1">
            <a:spLocks noChangeArrowheads="1"/>
          </p:cNvSpPr>
          <p:nvPr/>
        </p:nvSpPr>
        <p:spPr bwMode="gray">
          <a:xfrm>
            <a:off x="1366838" y="3370263"/>
            <a:ext cx="6754812"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just">
              <a:spcBef>
                <a:spcPts val="600"/>
              </a:spcBef>
              <a:defRPr/>
            </a:pPr>
            <a:r>
              <a:rPr lang="en-US" altLang="en-US" sz="1000" dirty="0" smtClean="0">
                <a:solidFill>
                  <a:schemeClr val="bg1">
                    <a:lumMod val="50000"/>
                  </a:schemeClr>
                </a:solidFill>
                <a:latin typeface="Arial" pitchFamily="34" charset="0"/>
                <a:cs typeface="Arial" pitchFamily="34" charset="0"/>
              </a:rPr>
              <a:t>Disclaimer </a:t>
            </a:r>
          </a:p>
          <a:p>
            <a:pPr algn="just">
              <a:spcBef>
                <a:spcPts val="600"/>
              </a:spcBef>
              <a:defRPr/>
            </a:pPr>
            <a:r>
              <a:rPr lang="en-US" altLang="en-US" sz="900" dirty="0" smtClean="0">
                <a:solidFill>
                  <a:schemeClr val="bg1">
                    <a:lumMod val="50000"/>
                  </a:schemeClr>
                </a:solidFill>
                <a:latin typeface="Arial" pitchFamily="34" charset="0"/>
                <a:cs typeface="Arial" pitchFamily="34" charset="0"/>
              </a:rPr>
              <a:t>Tech Mahindra Limited, herein referred to as TechM provides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295"/>
            <a:ext cx="6729984" cy="492443"/>
          </a:xfrm>
          <a:noFill/>
          <a:ln w="9525">
            <a:noFill/>
            <a:miter lim="800000"/>
            <a:headEnd/>
            <a:tailEnd/>
          </a:ln>
        </p:spPr>
        <p:txBody>
          <a:bodyPr/>
          <a:lstStyle>
            <a:lvl1pPr algn="l">
              <a:defRPr lang="en-US" sz="3200" b="1" kern="1200" dirty="0">
                <a:solidFill>
                  <a:schemeClr val="bg1">
                    <a:lumMod val="50000"/>
                  </a:schemeClr>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8" y="2140169"/>
            <a:ext cx="6734627" cy="276999"/>
          </a:xfrm>
          <a:noFill/>
          <a:ln w="9525">
            <a:noFill/>
            <a:miter lim="800000"/>
            <a:headEnd/>
            <a:tailEnd/>
          </a:ln>
        </p:spPr>
        <p:txBody>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588463133"/>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rgbClr val="002050"/>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gray">
          <a:xfrm>
            <a:off x="4573168" y="0"/>
            <a:ext cx="4570833" cy="6856100"/>
          </a:xfrm>
          <a:blipFill>
            <a:blip r:embed="rId2"/>
            <a:stretch>
              <a:fillRect/>
            </a:stretch>
          </a:blipFill>
        </p:spPr>
        <p:txBody>
          <a:bodyPr tIns="451757" anchor="ctr" anchorCtr="0">
            <a:noAutofit/>
          </a:bodyPr>
          <a:lstStyle>
            <a:lvl1pPr marL="282294" marR="0" indent="-282294" algn="ctr" defTabSz="767884" rtl="0" eaLnBrk="1" fontAlgn="auto" latinLnBrk="0" hangingPunct="1">
              <a:lnSpc>
                <a:spcPct val="90000"/>
              </a:lnSpc>
              <a:spcBef>
                <a:spcPct val="20000"/>
              </a:spcBef>
              <a:spcAft>
                <a:spcPts val="0"/>
              </a:spcAft>
              <a:buClr>
                <a:schemeClr val="tx1"/>
              </a:buClr>
              <a:buSzPct val="100000"/>
              <a:buFontTx/>
              <a:buBlip>
                <a:blip r:embed="rId3"/>
              </a:buBlip>
              <a:tabLst/>
              <a:defRPr lang="en-US" sz="2000" kern="1200" spc="0" baseline="0" dirty="0">
                <a:gradFill>
                  <a:gsLst>
                    <a:gs pos="1250">
                      <a:srgbClr val="FFFFFF"/>
                    </a:gs>
                    <a:gs pos="100000">
                      <a:srgbClr val="FFFFFF"/>
                    </a:gs>
                  </a:gsLst>
                  <a:lin ang="5400000" scaled="0"/>
                </a:gradFill>
                <a:latin typeface="+mj-lt"/>
                <a:ea typeface="+mn-ea"/>
                <a:cs typeface="+mn-cs"/>
              </a:defRPr>
            </a:lvl1pPr>
          </a:lstStyle>
          <a:p>
            <a:r>
              <a:rPr lang="en-US" smtClean="0"/>
              <a:t>Click icon to add picture</a:t>
            </a:r>
            <a:endParaRPr lang="en-US" dirty="0"/>
          </a:p>
        </p:txBody>
      </p:sp>
      <p:sp>
        <p:nvSpPr>
          <p:cNvPr id="4" name="Title 1"/>
          <p:cNvSpPr>
            <a:spLocks noGrp="1"/>
          </p:cNvSpPr>
          <p:nvPr>
            <p:ph type="title" hasCustomPrompt="1"/>
          </p:nvPr>
        </p:nvSpPr>
        <p:spPr bwMode="invGray">
          <a:xfrm>
            <a:off x="201930" y="2095972"/>
            <a:ext cx="4033912" cy="2677859"/>
          </a:xfrm>
          <a:noFill/>
        </p:spPr>
        <p:txBody>
          <a:bodyPr vert="horz" wrap="square" lIns="120468" tIns="75293" rIns="120468" bIns="75293" rtlCol="0" anchor="t" anchorCtr="0">
            <a:noAutofit/>
          </a:bodyPr>
          <a:lstStyle>
            <a:lvl1pPr>
              <a:defRPr lang="en-US" sz="4900" spc="-82"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03133" y="4773831"/>
            <a:ext cx="4032911" cy="896551"/>
          </a:xfrm>
        </p:spPr>
        <p:txBody>
          <a:bodyPr tIns="90351" bIns="90351">
            <a:noAutofit/>
          </a:bodyPr>
          <a:lstStyle>
            <a:lvl1pPr marL="0" indent="0">
              <a:spcBef>
                <a:spcPts val="0"/>
              </a:spcBef>
              <a:buNone/>
              <a:defRPr sz="26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348592" y="440044"/>
            <a:ext cx="2180277" cy="1257969"/>
          </a:xfrm>
          <a:prstGeom prst="rect">
            <a:avLst/>
          </a:prstGeom>
        </p:spPr>
      </p:pic>
      <p:pic>
        <p:nvPicPr>
          <p:cNvPr id="10" name="MS logo white"/>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36161" y="6061768"/>
            <a:ext cx="1141803" cy="326167"/>
          </a:xfrm>
          <a:prstGeom prst="rect">
            <a:avLst/>
          </a:prstGeom>
        </p:spPr>
      </p:pic>
    </p:spTree>
    <p:extLst>
      <p:ext uri="{BB962C8B-B14F-4D97-AF65-F5344CB8AC3E}">
        <p14:creationId xmlns:p14="http://schemas.microsoft.com/office/powerpoint/2010/main" val="2437761733"/>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965343"/>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86992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913215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72637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2006410"/>
          </a:xfrm>
          <a:prstGeom prst="rect">
            <a:avLst/>
          </a:prstGeom>
        </p:spPr>
        <p:txBody>
          <a:bodyPr/>
          <a:lstStyle>
            <a:lvl1pPr marL="239166" indent="-239166">
              <a:buClr>
                <a:schemeClr val="tx1"/>
              </a:buClr>
              <a:buSzPct val="90000"/>
              <a:buFont typeface="Wingdings" panose="05000000000000000000" pitchFamily="2" charset="2"/>
              <a:buChar char="§"/>
              <a:defRPr sz="3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70490" indent="-231325">
              <a:buClr>
                <a:schemeClr val="tx1"/>
              </a:buClr>
              <a:buSzPct val="90000"/>
              <a:buFont typeface="Wingdings" panose="05000000000000000000" pitchFamily="2" charset="2"/>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09655" indent="-239166">
              <a:buClr>
                <a:schemeClr val="tx1"/>
              </a:buClr>
              <a:buSzPct val="90000"/>
              <a:buFont typeface="Wingdings" panose="05000000000000000000" pitchFamily="2" charset="2"/>
              <a:buChar char="§"/>
              <a:defRPr sz="23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7852" indent="-18819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86048" indent="-188197">
              <a:buClr>
                <a:schemeClr val="tx1"/>
              </a:buClr>
              <a:buSzPct val="90000"/>
              <a:buFont typeface="Wingdings" panose="05000000000000000000" pitchFamily="2" charset="2"/>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9144001" cy="619125"/>
          </a:xfrm>
          <a:prstGeom prst="rect">
            <a:avLst/>
          </a:prstGeom>
          <a:solidFill>
            <a:srgbClr val="FFFC9E"/>
          </a:solidFill>
        </p:spPr>
        <p:txBody>
          <a:bodyPr wrap="square" lIns="128006" tIns="64003" rIns="128006" bIns="64003"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538231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2006410"/>
          </a:xfrm>
          <a:prstGeom prst="rect">
            <a:avLst/>
          </a:prstGeom>
        </p:spPr>
        <p:txBody>
          <a:bodyPr/>
          <a:lstStyle>
            <a:lvl1pPr marL="239166" indent="-239166">
              <a:buClr>
                <a:schemeClr val="tx1"/>
              </a:buClr>
              <a:buSzPct val="90000"/>
              <a:buFont typeface="Wingdings" panose="05000000000000000000" pitchFamily="2" charset="2"/>
              <a:buChar char="§"/>
              <a:defRPr sz="3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70490" indent="-231325">
              <a:buClr>
                <a:schemeClr val="tx1"/>
              </a:buClr>
              <a:buSzPct val="90000"/>
              <a:buFont typeface="Wingdings" panose="05000000000000000000" pitchFamily="2" charset="2"/>
              <a:buChar char="§"/>
              <a:defRPr sz="26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09655" indent="-239166">
              <a:buClr>
                <a:schemeClr val="tx1"/>
              </a:buClr>
              <a:buSzPct val="90000"/>
              <a:buFont typeface="Wingdings" panose="05000000000000000000" pitchFamily="2" charset="2"/>
              <a:buChar char="§"/>
              <a:defRPr sz="23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7852" indent="-18819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86048" indent="-188197">
              <a:buClr>
                <a:schemeClr val="tx1"/>
              </a:buClr>
              <a:buSzPct val="90000"/>
              <a:buFont typeface="Wingdings" panose="05000000000000000000" pitchFamily="2" charset="2"/>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978792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4686242" y="1371601"/>
            <a:ext cx="3996276" cy="22849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6"/>
          <p:cNvSpPr>
            <a:spLocks noGrp="1"/>
          </p:cNvSpPr>
          <p:nvPr>
            <p:ph sz="quarter" idx="11"/>
          </p:nvPr>
        </p:nvSpPr>
        <p:spPr>
          <a:xfrm>
            <a:off x="457202" y="1371601"/>
            <a:ext cx="3996276" cy="22849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532043"/>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160">
          <p15:clr>
            <a:srgbClr val="FBAE40"/>
          </p15:clr>
        </p15:guide>
        <p15:guide id="2" pos="3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2">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Mahindra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gray">
          <a:xfrm>
            <a:off x="6329363" y="476250"/>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3" y="4053701"/>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3" y="2184400"/>
            <a:ext cx="5511800" cy="1231106"/>
          </a:xfrm>
        </p:spPr>
        <p:txBody>
          <a:bodyPr/>
          <a:lstStyle>
            <a:lvl1pPr algn="l">
              <a:defRPr sz="4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7593025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sp>
        <p:nvSpPr>
          <p:cNvPr id="5" name="TextBox 7"/>
          <p:cNvSpPr txBox="1">
            <a:spLocks noChangeArrowheads="1"/>
          </p:cNvSpPr>
          <p:nvPr/>
        </p:nvSpPr>
        <p:spPr bwMode="gray">
          <a:xfrm>
            <a:off x="1366838" y="3370263"/>
            <a:ext cx="6754812"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just">
              <a:spcBef>
                <a:spcPts val="600"/>
              </a:spcBef>
              <a:defRPr/>
            </a:pPr>
            <a:r>
              <a:rPr lang="en-US" altLang="en-US" sz="1000" dirty="0" smtClean="0">
                <a:solidFill>
                  <a:schemeClr val="tx2"/>
                </a:solidFill>
                <a:latin typeface="Arial" pitchFamily="34" charset="0"/>
                <a:cs typeface="Arial" pitchFamily="34" charset="0"/>
              </a:rPr>
              <a:t>Disclaimer </a:t>
            </a:r>
          </a:p>
          <a:p>
            <a:pPr algn="just">
              <a:spcBef>
                <a:spcPts val="600"/>
              </a:spcBef>
              <a:defRPr/>
            </a:pPr>
            <a:r>
              <a:rPr lang="en-US" altLang="en-US" sz="900" dirty="0" smtClean="0">
                <a:solidFill>
                  <a:schemeClr val="tx2"/>
                </a:solidFill>
                <a:latin typeface="Arial" pitchFamily="34" charset="0"/>
                <a:cs typeface="Arial" pitchFamily="34"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295"/>
            <a:ext cx="6729984"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8" y="2140169"/>
            <a:ext cx="6734627" cy="276999"/>
          </a:xfrm>
          <a:noFill/>
          <a:ln w="9525">
            <a:noFill/>
            <a:miter lim="800000"/>
            <a:headEnd/>
            <a:tailEnd/>
          </a:ln>
        </p:spPr>
        <p:txBody>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55295651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039065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1828801" y="182880"/>
            <a:ext cx="6831874" cy="492443"/>
          </a:xfrm>
          <a:noFill/>
          <a:ln w="9525">
            <a:noFill/>
            <a:miter lim="800000"/>
            <a:headEnd/>
            <a:tailEnd/>
          </a:ln>
        </p:spPr>
        <p:txBody>
          <a:bodyPr vert="horz" wrap="square" lIns="0" tIns="0" rIns="0" bIns="0" numCol="1" anchor="t" anchorCtr="0" compatLnSpc="1">
            <a:prstTxWarp prst="textNoShape">
              <a:avLst/>
            </a:prstTxWarp>
            <a:spAutoFit/>
          </a:bodyPr>
          <a:lstStyle>
            <a:lvl1pPr>
              <a:defRPr lang="en-US" dirty="0"/>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892844"/>
            <a:ext cx="8224838" cy="4492189"/>
          </a:xfrm>
        </p:spPr>
        <p:txBody>
          <a:bodyPr/>
          <a:lstStyle>
            <a:lvl1pPr algn="l" rtl="0" eaLnBrk="1" latinLnBrk="0" hangingPunct="1">
              <a:spcBef>
                <a:spcPts val="0"/>
              </a:spcBef>
              <a:spcAft>
                <a:spcPts val="0"/>
              </a:spcAft>
              <a:buClr>
                <a:schemeClr val="bg2"/>
              </a:buClr>
              <a:buSzPct val="120000"/>
              <a:defRPr lang="en-US" sz="24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20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6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57200" y="731520"/>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17616641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DBECA4A0-83B5-4FB0-9FAF-7AEF3B2CCDBE}"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theme" Target="../theme/theme2.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image" Target="../media/image9.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descr="Ridge.pdf"/>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ltGray">
          <a:xfrm>
            <a:off x="0" y="0"/>
            <a:ext cx="19812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9" descr="Mahindra Logo.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gray">
          <a:xfrm>
            <a:off x="7391400" y="333375"/>
            <a:ext cx="155098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2"/>
          <p:cNvSpPr>
            <a:spLocks noGrp="1" noChangeArrowheads="1"/>
          </p:cNvSpPr>
          <p:nvPr>
            <p:ph type="title"/>
          </p:nvPr>
        </p:nvSpPr>
        <p:spPr bwMode="auto">
          <a:xfrm>
            <a:off x="304800" y="427038"/>
            <a:ext cx="67056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9" name="Rectangle 3"/>
          <p:cNvSpPr>
            <a:spLocks noGrp="1" noChangeArrowheads="1"/>
          </p:cNvSpPr>
          <p:nvPr>
            <p:ph type="body" idx="1"/>
          </p:nvPr>
        </p:nvSpPr>
        <p:spPr bwMode="auto">
          <a:xfrm>
            <a:off x="304800" y="8382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1031" name="Line 21"/>
          <p:cNvSpPr>
            <a:spLocks noChangeShapeType="1"/>
          </p:cNvSpPr>
          <p:nvPr/>
        </p:nvSpPr>
        <p:spPr bwMode="auto">
          <a:xfrm>
            <a:off x="6248400" y="6400800"/>
            <a:ext cx="0" cy="457200"/>
          </a:xfrm>
          <a:prstGeom prst="line">
            <a:avLst/>
          </a:prstGeom>
          <a:noFill/>
          <a:ln w="19050">
            <a:solidFill>
              <a:srgbClr val="DDDDD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TextBox 20"/>
          <p:cNvSpPr txBox="1">
            <a:spLocks noChangeArrowheads="1"/>
          </p:cNvSpPr>
          <p:nvPr/>
        </p:nvSpPr>
        <p:spPr bwMode="gray">
          <a:xfrm>
            <a:off x="6324600" y="6642100"/>
            <a:ext cx="243205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000">
                <a:solidFill>
                  <a:schemeClr val="tx1"/>
                </a:solidFill>
                <a:latin typeface="Arial" pitchFamily="34" charset="0"/>
                <a:cs typeface="Arial" pitchFamily="34" charset="0"/>
              </a:defRPr>
            </a:lvl1pPr>
            <a:lvl2pPr marL="742950" indent="-285750" eaLnBrk="0" hangingPunct="0">
              <a:defRPr sz="1000">
                <a:solidFill>
                  <a:schemeClr val="tx1"/>
                </a:solidFill>
                <a:latin typeface="Arial" pitchFamily="34" charset="0"/>
                <a:cs typeface="Arial" pitchFamily="34" charset="0"/>
              </a:defRPr>
            </a:lvl2pPr>
            <a:lvl3pPr marL="1143000" indent="-228600" eaLnBrk="0" hangingPunct="0">
              <a:defRPr sz="1000">
                <a:solidFill>
                  <a:schemeClr val="tx1"/>
                </a:solidFill>
                <a:latin typeface="Arial" pitchFamily="34" charset="0"/>
                <a:cs typeface="Arial" pitchFamily="34" charset="0"/>
              </a:defRPr>
            </a:lvl3pPr>
            <a:lvl4pPr marL="1600200" indent="-228600" eaLnBrk="0" hangingPunct="0">
              <a:defRPr sz="1000">
                <a:solidFill>
                  <a:schemeClr val="tx1"/>
                </a:solidFill>
                <a:latin typeface="Arial" pitchFamily="34" charset="0"/>
                <a:cs typeface="Arial" pitchFamily="34" charset="0"/>
              </a:defRPr>
            </a:lvl4pPr>
            <a:lvl5pPr marL="2057400" indent="-228600" eaLnBrk="0" hangingPunct="0">
              <a:defRPr sz="1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000">
                <a:solidFill>
                  <a:schemeClr val="tx1"/>
                </a:solidFill>
                <a:latin typeface="Arial" pitchFamily="34" charset="0"/>
                <a:cs typeface="Arial" pitchFamily="34" charset="0"/>
              </a:defRPr>
            </a:lvl9pPr>
          </a:lstStyle>
          <a:p>
            <a:pPr eaLnBrk="1" hangingPunct="1">
              <a:defRPr/>
            </a:pPr>
            <a:r>
              <a:rPr lang="en-US" sz="800" dirty="0" smtClean="0">
                <a:solidFill>
                  <a:schemeClr val="tx2"/>
                </a:solidFill>
              </a:rPr>
              <a:t>Copyright © 2016 Tech Mahindra. All rights reserved.</a:t>
            </a:r>
          </a:p>
        </p:txBody>
      </p:sp>
      <p:sp>
        <p:nvSpPr>
          <p:cNvPr id="9" name="TextBox 8"/>
          <p:cNvSpPr txBox="1"/>
          <p:nvPr userDrawn="1"/>
        </p:nvSpPr>
        <p:spPr>
          <a:xfrm>
            <a:off x="5787775" y="6534019"/>
            <a:ext cx="422953" cy="276999"/>
          </a:xfrm>
          <a:prstGeom prst="rect">
            <a:avLst/>
          </a:prstGeom>
          <a:noFill/>
        </p:spPr>
        <p:txBody>
          <a:bodyPr wrap="square" rtlCol="0">
            <a:spAutoFit/>
          </a:bodyPr>
          <a:lstStyle/>
          <a:p>
            <a:fld id="{31BB2675-CB93-42BB-9CFC-E77545ACFFE5}" type="slidenum">
              <a:rPr lang="en-US" sz="1200" smtClean="0"/>
              <a:t>‹#›</a:t>
            </a:fld>
            <a:endParaRPr lang="en-US" sz="120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0" r:id="rId9"/>
    <p:sldLayoutId id="2147483671" r:id="rId10"/>
    <p:sldLayoutId id="2147483672" r:id="rId11"/>
    <p:sldLayoutId id="2147483673" r:id="rId12"/>
    <p:sldLayoutId id="2147483674" r:id="rId13"/>
    <p:sldLayoutId id="2147483675" r:id="rId14"/>
  </p:sldLayoutIdLst>
  <p:transition/>
  <p:timing>
    <p:tnLst>
      <p:par>
        <p:cTn id="1" dur="indefinite" restart="never" nodeType="tmRoot"/>
      </p:par>
    </p:tnLst>
  </p:timing>
  <p:hf sldNum="0" hdr="0" ftr="0" dt="0"/>
  <p:txStyles>
    <p:titleStyle>
      <a:lvl1pPr algn="l" rtl="0" eaLnBrk="1" fontAlgn="base" hangingPunct="1">
        <a:spcBef>
          <a:spcPct val="0"/>
        </a:spcBef>
        <a:spcAft>
          <a:spcPct val="0"/>
        </a:spcAft>
        <a:defRPr sz="2400" b="1">
          <a:solidFill>
            <a:schemeClr val="tx1"/>
          </a:solidFill>
          <a:latin typeface="+mn-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bg1"/>
          </a:solidFill>
          <a:latin typeface="Arial Narrow" pitchFamily="34" charset="0"/>
        </a:defRPr>
      </a:lvl6pPr>
      <a:lvl7pPr marL="914400" algn="l" rtl="0" eaLnBrk="1" fontAlgn="base" hangingPunct="1">
        <a:spcBef>
          <a:spcPct val="0"/>
        </a:spcBef>
        <a:spcAft>
          <a:spcPct val="0"/>
        </a:spcAft>
        <a:defRPr sz="2400" b="1">
          <a:solidFill>
            <a:schemeClr val="bg1"/>
          </a:solidFill>
          <a:latin typeface="Arial Narrow" pitchFamily="34" charset="0"/>
        </a:defRPr>
      </a:lvl7pPr>
      <a:lvl8pPr marL="1371600" algn="l" rtl="0" eaLnBrk="1" fontAlgn="base" hangingPunct="1">
        <a:spcBef>
          <a:spcPct val="0"/>
        </a:spcBef>
        <a:spcAft>
          <a:spcPct val="0"/>
        </a:spcAft>
        <a:defRPr sz="2400" b="1">
          <a:solidFill>
            <a:schemeClr val="bg1"/>
          </a:solidFill>
          <a:latin typeface="Arial Narrow" pitchFamily="34" charset="0"/>
        </a:defRPr>
      </a:lvl8pPr>
      <a:lvl9pPr marL="1828800" algn="l" rtl="0" eaLnBrk="1" fontAlgn="base" hangingPunct="1">
        <a:spcBef>
          <a:spcPct val="0"/>
        </a:spcBef>
        <a:spcAft>
          <a:spcPct val="0"/>
        </a:spcAft>
        <a:defRPr sz="2400" b="1">
          <a:solidFill>
            <a:schemeClr val="bg1"/>
          </a:solidFill>
          <a:latin typeface="Arial Narrow" pitchFamily="34" charset="0"/>
        </a:defRPr>
      </a:lvl9pPr>
    </p:titleStyle>
    <p:bodyStyle>
      <a:lvl1pPr marL="342900" indent="-342900" algn="l" rtl="0" eaLnBrk="1" fontAlgn="base" hangingPunct="1">
        <a:spcBef>
          <a:spcPct val="20000"/>
        </a:spcBef>
        <a:spcAft>
          <a:spcPct val="0"/>
        </a:spcAft>
        <a:buClr>
          <a:srgbClr val="BF1313"/>
        </a:buClr>
        <a:buFont typeface="Wingdings" pitchFamily="2" charset="2"/>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lr>
          <a:srgbClr val="E63700"/>
        </a:buClr>
        <a:buFont typeface="Wingdings" pitchFamily="2" charset="2"/>
        <a:buChar char="§"/>
        <a:defRPr sz="2200">
          <a:solidFill>
            <a:schemeClr val="tx1"/>
          </a:solidFill>
          <a:latin typeface="+mn-lt"/>
        </a:defRPr>
      </a:lvl2pPr>
      <a:lvl3pPr marL="1143000" indent="-228600" algn="l" rtl="0" eaLnBrk="1" fontAlgn="base" hangingPunct="1">
        <a:spcBef>
          <a:spcPct val="20000"/>
        </a:spcBef>
        <a:spcAft>
          <a:spcPct val="0"/>
        </a:spcAft>
        <a:buClr>
          <a:schemeClr val="bg2"/>
        </a:buClr>
        <a:buChar char="•"/>
        <a:defRPr sz="2200">
          <a:solidFill>
            <a:schemeClr val="tx1"/>
          </a:solidFill>
          <a:latin typeface="+mn-lt"/>
        </a:defRPr>
      </a:lvl3pPr>
      <a:lvl4pPr marL="1600200" indent="-228600" algn="l" rtl="0" eaLnBrk="1" fontAlgn="base" hangingPunct="1">
        <a:spcBef>
          <a:spcPct val="20000"/>
        </a:spcBef>
        <a:spcAft>
          <a:spcPct val="0"/>
        </a:spcAft>
        <a:buClr>
          <a:schemeClr val="bg2"/>
        </a:buClr>
        <a:buFont typeface="Arial" charset="0"/>
        <a:buChar char="–"/>
        <a:defRPr sz="2200">
          <a:solidFill>
            <a:schemeClr val="tx1"/>
          </a:solidFill>
          <a:latin typeface="+mn-lt"/>
        </a:defRPr>
      </a:lvl4pPr>
      <a:lvl5pPr marL="2057400" indent="-228600" algn="l" rtl="0" eaLnBrk="1" fontAlgn="base" hangingPunct="1">
        <a:spcBef>
          <a:spcPct val="20000"/>
        </a:spcBef>
        <a:spcAft>
          <a:spcPct val="0"/>
        </a:spcAft>
        <a:buClr>
          <a:schemeClr val="bg2"/>
        </a:buClr>
        <a:buFont typeface="Arial" charset="0"/>
        <a:buChar char="»"/>
        <a:defRPr sz="2200">
          <a:solidFill>
            <a:schemeClr val="tx1"/>
          </a:solidFill>
          <a:latin typeface="+mn-lt"/>
        </a:defRPr>
      </a:lvl5pPr>
      <a:lvl6pPr marL="25146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6pPr>
      <a:lvl7pPr marL="29718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7pPr>
      <a:lvl8pPr marL="34290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8pPr>
      <a:lvl9pPr marL="3886200"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3"/>
            <a:ext cx="8741880" cy="899665"/>
          </a:xfrm>
          <a:prstGeom prst="rect">
            <a:avLst/>
          </a:prstGeom>
        </p:spPr>
        <p:txBody>
          <a:bodyPr vert="horz" wrap="square" lIns="120468" tIns="75293" rIns="120468" bIns="75293"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3" y="1189178"/>
            <a:ext cx="8740140" cy="1827900"/>
          </a:xfrm>
          <a:prstGeom prst="rect">
            <a:avLst/>
          </a:prstGeom>
        </p:spPr>
        <p:txBody>
          <a:bodyPr vert="horz" wrap="square" lIns="120468" tIns="75293" rIns="120468" bIns="75293"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5" cstate="email">
            <a:extLst>
              <a:ext uri="{28A0092B-C50C-407E-A947-70E740481C1C}">
                <a14:useLocalDpi xmlns:a14="http://schemas.microsoft.com/office/drawing/2010/main" val="0"/>
              </a:ext>
            </a:extLst>
          </a:blip>
          <a:stretch>
            <a:fillRect/>
          </a:stretch>
        </p:blipFill>
        <p:spPr>
          <a:xfrm rot="5400000">
            <a:off x="7217024" y="1956578"/>
            <a:ext cx="4214127" cy="300978"/>
          </a:xfrm>
          <a:prstGeom prst="rect">
            <a:avLst/>
          </a:prstGeom>
        </p:spPr>
      </p:pic>
    </p:spTree>
    <p:extLst>
      <p:ext uri="{BB962C8B-B14F-4D97-AF65-F5344CB8AC3E}">
        <p14:creationId xmlns:p14="http://schemas.microsoft.com/office/powerpoint/2010/main" val="3418746876"/>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 id="2147483709" r:id="rId33"/>
  </p:sldLayoutIdLst>
  <p:transition>
    <p:fade/>
  </p:transition>
  <p:timing>
    <p:tnLst>
      <p:par>
        <p:cTn id="1" dur="indefinite" restart="never" nodeType="tmRoot"/>
      </p:par>
    </p:tnLst>
  </p:timing>
  <p:txStyles>
    <p:titleStyle>
      <a:lvl1pPr algn="l" defTabSz="767884" rtl="0" eaLnBrk="1" latinLnBrk="0" hangingPunct="1">
        <a:lnSpc>
          <a:spcPct val="90000"/>
        </a:lnSpc>
        <a:spcBef>
          <a:spcPct val="0"/>
        </a:spcBef>
        <a:buNone/>
        <a:defRPr lang="en-US" sz="4400" b="0" kern="1200" cap="none" spc="-8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82294" marR="0" indent="-282294" algn="l" defTabSz="767884" rtl="0" eaLnBrk="1" fontAlgn="auto" latinLnBrk="0" hangingPunct="1">
        <a:lnSpc>
          <a:spcPct val="90000"/>
        </a:lnSpc>
        <a:spcBef>
          <a:spcPct val="20000"/>
        </a:spcBef>
        <a:spcAft>
          <a:spcPts val="0"/>
        </a:spcAft>
        <a:buClr>
          <a:schemeClr val="tx1"/>
        </a:buClr>
        <a:buSzPct val="100000"/>
        <a:buFontTx/>
        <a:buBlip>
          <a:blip r:embed="rId36"/>
        </a:buBlip>
        <a:tabLst/>
        <a:defRPr sz="3300" kern="1200" spc="0" baseline="0">
          <a:gradFill>
            <a:gsLst>
              <a:gs pos="1250">
                <a:schemeClr val="tx1"/>
              </a:gs>
              <a:gs pos="100000">
                <a:schemeClr val="tx1"/>
              </a:gs>
            </a:gsLst>
            <a:lin ang="5400000" scaled="0"/>
          </a:gradFill>
          <a:latin typeface="+mj-lt"/>
          <a:ea typeface="+mn-ea"/>
          <a:cs typeface="+mn-cs"/>
        </a:defRPr>
      </a:lvl1pPr>
      <a:lvl2pPr marL="480945" marR="0" indent="-198651" algn="l" defTabSz="767884"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2pPr>
      <a:lvl3pPr marL="658686" marR="0" indent="-188197" algn="l" defTabSz="767884"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3pPr>
      <a:lvl4pPr marL="846882" marR="0" indent="-188197" algn="l" defTabSz="767884" rtl="0" eaLnBrk="1" fontAlgn="auto" latinLnBrk="0" hangingPunct="1">
        <a:lnSpc>
          <a:spcPct val="90000"/>
        </a:lnSpc>
        <a:spcBef>
          <a:spcPct val="20000"/>
        </a:spcBef>
        <a:spcAft>
          <a:spcPts val="0"/>
        </a:spcAft>
        <a:buClr>
          <a:schemeClr val="tx1"/>
        </a:buClr>
        <a:buSzPct val="100000"/>
        <a:buFontTx/>
        <a:buBlip>
          <a:blip r:embed="rId36"/>
        </a:buBlip>
        <a:tabLst/>
        <a:defRPr sz="1600" kern="1200" spc="0" baseline="0">
          <a:gradFill>
            <a:gsLst>
              <a:gs pos="1250">
                <a:schemeClr val="tx1"/>
              </a:gs>
              <a:gs pos="100000">
                <a:schemeClr val="tx1"/>
              </a:gs>
            </a:gsLst>
            <a:lin ang="5400000" scaled="0"/>
          </a:gradFill>
          <a:latin typeface="+mn-lt"/>
          <a:ea typeface="+mn-ea"/>
          <a:cs typeface="+mn-cs"/>
        </a:defRPr>
      </a:lvl4pPr>
      <a:lvl5pPr marL="1035077" marR="0" indent="-188197" algn="l" defTabSz="767884" rtl="0" eaLnBrk="1" fontAlgn="auto" latinLnBrk="0" hangingPunct="1">
        <a:lnSpc>
          <a:spcPct val="90000"/>
        </a:lnSpc>
        <a:spcBef>
          <a:spcPct val="20000"/>
        </a:spcBef>
        <a:spcAft>
          <a:spcPts val="0"/>
        </a:spcAft>
        <a:buClr>
          <a:schemeClr val="tx1"/>
        </a:buClr>
        <a:buSzPct val="100000"/>
        <a:buFontTx/>
        <a:buBlip>
          <a:blip r:embed="rId36"/>
        </a:buBlip>
        <a:tabLst/>
        <a:defRPr sz="1600" kern="1200" spc="0" baseline="0">
          <a:gradFill>
            <a:gsLst>
              <a:gs pos="1250">
                <a:schemeClr val="tx1"/>
              </a:gs>
              <a:gs pos="100000">
                <a:schemeClr val="tx1"/>
              </a:gs>
            </a:gsLst>
            <a:lin ang="5400000" scaled="0"/>
          </a:gradFill>
          <a:latin typeface="+mn-lt"/>
          <a:ea typeface="+mn-ea"/>
          <a:cs typeface="+mn-cs"/>
        </a:defRPr>
      </a:lvl5pPr>
      <a:lvl6pPr marL="2111680" indent="-191972" algn="l" defTabSz="767884"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495623" indent="-191972" algn="l" defTabSz="767884"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879566" indent="-191972" algn="l" defTabSz="767884"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263508" indent="-191972" algn="l" defTabSz="767884" rtl="0" eaLnBrk="1" latinLnBrk="0" hangingPunct="1">
        <a:spcBef>
          <a:spcPct val="200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767884" rtl="0" eaLnBrk="1" latinLnBrk="0" hangingPunct="1">
        <a:defRPr sz="1500" kern="1200">
          <a:solidFill>
            <a:schemeClr val="tx1"/>
          </a:solidFill>
          <a:latin typeface="+mn-lt"/>
          <a:ea typeface="+mn-ea"/>
          <a:cs typeface="+mn-cs"/>
        </a:defRPr>
      </a:lvl1pPr>
      <a:lvl2pPr marL="383941" algn="l" defTabSz="767884" rtl="0" eaLnBrk="1" latinLnBrk="0" hangingPunct="1">
        <a:defRPr sz="1500" kern="1200">
          <a:solidFill>
            <a:schemeClr val="tx1"/>
          </a:solidFill>
          <a:latin typeface="+mn-lt"/>
          <a:ea typeface="+mn-ea"/>
          <a:cs typeface="+mn-cs"/>
        </a:defRPr>
      </a:lvl2pPr>
      <a:lvl3pPr marL="767884" algn="l" defTabSz="767884" rtl="0" eaLnBrk="1" latinLnBrk="0" hangingPunct="1">
        <a:defRPr sz="1500" kern="1200">
          <a:solidFill>
            <a:schemeClr val="tx1"/>
          </a:solidFill>
          <a:latin typeface="+mn-lt"/>
          <a:ea typeface="+mn-ea"/>
          <a:cs typeface="+mn-cs"/>
        </a:defRPr>
      </a:lvl3pPr>
      <a:lvl4pPr marL="1151825" algn="l" defTabSz="767884" rtl="0" eaLnBrk="1" latinLnBrk="0" hangingPunct="1">
        <a:defRPr sz="1500" kern="1200">
          <a:solidFill>
            <a:schemeClr val="tx1"/>
          </a:solidFill>
          <a:latin typeface="+mn-lt"/>
          <a:ea typeface="+mn-ea"/>
          <a:cs typeface="+mn-cs"/>
        </a:defRPr>
      </a:lvl4pPr>
      <a:lvl5pPr marL="1535767" algn="l" defTabSz="767884" rtl="0" eaLnBrk="1" latinLnBrk="0" hangingPunct="1">
        <a:defRPr sz="1500" kern="1200">
          <a:solidFill>
            <a:schemeClr val="tx1"/>
          </a:solidFill>
          <a:latin typeface="+mn-lt"/>
          <a:ea typeface="+mn-ea"/>
          <a:cs typeface="+mn-cs"/>
        </a:defRPr>
      </a:lvl5pPr>
      <a:lvl6pPr marL="1919710" algn="l" defTabSz="767884" rtl="0" eaLnBrk="1" latinLnBrk="0" hangingPunct="1">
        <a:defRPr sz="1500" kern="1200">
          <a:solidFill>
            <a:schemeClr val="tx1"/>
          </a:solidFill>
          <a:latin typeface="+mn-lt"/>
          <a:ea typeface="+mn-ea"/>
          <a:cs typeface="+mn-cs"/>
        </a:defRPr>
      </a:lvl6pPr>
      <a:lvl7pPr marL="2303652" algn="l" defTabSz="767884" rtl="0" eaLnBrk="1" latinLnBrk="0" hangingPunct="1">
        <a:defRPr sz="1500" kern="1200">
          <a:solidFill>
            <a:schemeClr val="tx1"/>
          </a:solidFill>
          <a:latin typeface="+mn-lt"/>
          <a:ea typeface="+mn-ea"/>
          <a:cs typeface="+mn-cs"/>
        </a:defRPr>
      </a:lvl7pPr>
      <a:lvl8pPr marL="2687594" algn="l" defTabSz="767884" rtl="0" eaLnBrk="1" latinLnBrk="0" hangingPunct="1">
        <a:defRPr sz="1500" kern="1200">
          <a:solidFill>
            <a:schemeClr val="tx1"/>
          </a:solidFill>
          <a:latin typeface="+mn-lt"/>
          <a:ea typeface="+mn-ea"/>
          <a:cs typeface="+mn-cs"/>
        </a:defRPr>
      </a:lvl8pPr>
      <a:lvl9pPr marL="3071536" algn="l" defTabSz="767884" rtl="0" eaLnBrk="1" latinLnBrk="0" hangingPunct="1">
        <a:defRPr sz="15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portal.azure.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1219200" y="2388401"/>
            <a:ext cx="7348220" cy="707886"/>
          </a:xfrm>
        </p:spPr>
        <p:txBody>
          <a:bodyPr/>
          <a:lstStyle/>
          <a:p>
            <a:r>
              <a:rPr lang="en-US" dirty="0" smtClean="0">
                <a:solidFill>
                  <a:srgbClr val="C00000"/>
                </a:solidFill>
                <a:effectLst>
                  <a:outerShdw blurRad="38100" dist="38100" dir="2700000" algn="tl">
                    <a:srgbClr val="000000">
                      <a:alpha val="43137"/>
                    </a:srgbClr>
                  </a:outerShdw>
                </a:effectLst>
              </a:rPr>
              <a:t>    Azure </a:t>
            </a:r>
            <a:r>
              <a:rPr lang="en-US" dirty="0" smtClean="0">
                <a:solidFill>
                  <a:srgbClr val="C00000"/>
                </a:solidFill>
                <a:effectLst>
                  <a:outerShdw blurRad="38100" dist="38100" dir="2700000" algn="tl">
                    <a:srgbClr val="000000">
                      <a:alpha val="43137"/>
                    </a:srgbClr>
                  </a:outerShdw>
                </a:effectLst>
              </a:rPr>
              <a:t>Virtual Machines</a:t>
            </a:r>
            <a:endParaRPr dirty="0">
              <a:solidFill>
                <a:srgbClr val="C00000"/>
              </a:solidFill>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3886200"/>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122005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001000" cy="411162"/>
          </a:xfrm>
        </p:spPr>
        <p:txBody>
          <a:bodyPr/>
          <a:lstStyle/>
          <a:p>
            <a:r>
              <a:rPr lang="en-US" dirty="0" smtClean="0"/>
              <a:t>Step 9 : </a:t>
            </a:r>
            <a:r>
              <a:rPr lang="en-US" dirty="0" smtClean="0"/>
              <a:t>Click ‘More’ in virtual Machines</a:t>
            </a:r>
            <a:endParaRPr lang="en-IN" dirty="0"/>
          </a:p>
        </p:txBody>
      </p:sp>
      <p:sp>
        <p:nvSpPr>
          <p:cNvPr id="3" name="Content Placeholder 2"/>
          <p:cNvSpPr>
            <a:spLocks noGrp="1"/>
          </p:cNvSpPr>
          <p:nvPr>
            <p:ph idx="1"/>
          </p:nvPr>
        </p:nvSpPr>
        <p:spPr>
          <a:xfrm>
            <a:off x="228600" y="1371600"/>
            <a:ext cx="8382000" cy="5486400"/>
          </a:xfrm>
        </p:spPr>
        <p:txBody>
          <a:bodyPr/>
          <a:lstStyle/>
          <a:p>
            <a:pPr marL="0" indent="0">
              <a:buNone/>
            </a:pPr>
            <a:r>
              <a:rPr lang="en-US" dirty="0" smtClean="0"/>
              <a:t>   </a:t>
            </a: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9667"/>
            <a:ext cx="8810625" cy="4374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584850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85800"/>
            <a:ext cx="8001000" cy="411162"/>
          </a:xfrm>
        </p:spPr>
        <p:txBody>
          <a:bodyPr/>
          <a:lstStyle/>
          <a:p>
            <a:r>
              <a:rPr lang="en-US" dirty="0" smtClean="0"/>
              <a:t>Step 10 : </a:t>
            </a:r>
            <a:r>
              <a:rPr lang="en-US" dirty="0" smtClean="0"/>
              <a:t>Select from the list of VM available</a:t>
            </a:r>
            <a:endParaRPr lang="en-IN" dirty="0"/>
          </a:p>
        </p:txBody>
      </p:sp>
      <p:sp>
        <p:nvSpPr>
          <p:cNvPr id="3" name="Content Placeholder 2"/>
          <p:cNvSpPr>
            <a:spLocks noGrp="1"/>
          </p:cNvSpPr>
          <p:nvPr>
            <p:ph idx="1"/>
          </p:nvPr>
        </p:nvSpPr>
        <p:spPr>
          <a:xfrm>
            <a:off x="228600" y="1371600"/>
            <a:ext cx="8382000" cy="5486400"/>
          </a:xfrm>
        </p:spPr>
        <p:txBody>
          <a:bodyPr/>
          <a:lstStyle/>
          <a:p>
            <a:pPr marL="0" indent="0">
              <a:buNone/>
            </a:pPr>
            <a:r>
              <a:rPr lang="en-US" dirty="0" smtClean="0"/>
              <a:t>   </a:t>
            </a:r>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371600"/>
            <a:ext cx="3813503" cy="503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584850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13873"/>
            <a:ext cx="8001000" cy="411162"/>
          </a:xfrm>
        </p:spPr>
        <p:txBody>
          <a:bodyPr/>
          <a:lstStyle/>
          <a:p>
            <a:r>
              <a:rPr lang="en-US" dirty="0" smtClean="0"/>
              <a:t>Step 11 : </a:t>
            </a:r>
            <a:r>
              <a:rPr lang="en-US" dirty="0"/>
              <a:t>Click ‘Create</a:t>
            </a:r>
            <a:r>
              <a:rPr lang="en-US" dirty="0" smtClean="0"/>
              <a:t>’ </a:t>
            </a:r>
            <a:r>
              <a:rPr lang="en-US" dirty="0"/>
              <a:t>in the </a:t>
            </a:r>
            <a:r>
              <a:rPr lang="en-US" dirty="0" smtClean="0"/>
              <a:t>VM Blade</a:t>
            </a:r>
            <a:endParaRPr lang="en-IN" dirty="0"/>
          </a:p>
        </p:txBody>
      </p:sp>
      <p:sp>
        <p:nvSpPr>
          <p:cNvPr id="3" name="Content Placeholder 2"/>
          <p:cNvSpPr>
            <a:spLocks noGrp="1"/>
          </p:cNvSpPr>
          <p:nvPr>
            <p:ph idx="1"/>
          </p:nvPr>
        </p:nvSpPr>
        <p:spPr>
          <a:xfrm>
            <a:off x="228600" y="1371600"/>
            <a:ext cx="8382000" cy="5486400"/>
          </a:xfrm>
        </p:spPr>
        <p:txBody>
          <a:bodyPr/>
          <a:lstStyle/>
          <a:p>
            <a:pPr marL="0" indent="0">
              <a:buNone/>
            </a:pPr>
            <a:r>
              <a:rPr lang="en-US" dirty="0" smtClean="0"/>
              <a:t>   </a:t>
            </a:r>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143000"/>
            <a:ext cx="8058150" cy="5124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522104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49300"/>
            <a:ext cx="8001000" cy="411162"/>
          </a:xfrm>
        </p:spPr>
        <p:txBody>
          <a:bodyPr/>
          <a:lstStyle/>
          <a:p>
            <a:r>
              <a:rPr lang="en-US" dirty="0" smtClean="0"/>
              <a:t>Step 12 : </a:t>
            </a:r>
            <a:r>
              <a:rPr lang="en-US" dirty="0" smtClean="0"/>
              <a:t>VM Basic configuration</a:t>
            </a:r>
            <a:endParaRPr lang="en-IN" dirty="0"/>
          </a:p>
        </p:txBody>
      </p:sp>
      <p:sp>
        <p:nvSpPr>
          <p:cNvPr id="3" name="Content Placeholder 2"/>
          <p:cNvSpPr>
            <a:spLocks noGrp="1"/>
          </p:cNvSpPr>
          <p:nvPr>
            <p:ph idx="1"/>
          </p:nvPr>
        </p:nvSpPr>
        <p:spPr>
          <a:xfrm>
            <a:off x="228600" y="1371600"/>
            <a:ext cx="8382000" cy="5486400"/>
          </a:xfrm>
        </p:spPr>
        <p:txBody>
          <a:bodyPr/>
          <a:lstStyle/>
          <a:p>
            <a:pPr marL="0" indent="0">
              <a:buNone/>
            </a:pPr>
            <a:r>
              <a:rPr lang="en-US" dirty="0" smtClean="0"/>
              <a:t>   </a:t>
            </a:r>
            <a:endParaRPr lang="en-IN"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1219200"/>
            <a:ext cx="8534401" cy="4892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5221041"/>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49300"/>
            <a:ext cx="8001000" cy="411162"/>
          </a:xfrm>
        </p:spPr>
        <p:txBody>
          <a:bodyPr/>
          <a:lstStyle/>
          <a:p>
            <a:r>
              <a:rPr lang="en-US" dirty="0" smtClean="0"/>
              <a:t>Step 13 : Select </a:t>
            </a:r>
            <a:r>
              <a:rPr lang="en-US" dirty="0" smtClean="0"/>
              <a:t>Size of the VM</a:t>
            </a:r>
            <a:endParaRPr lang="en-IN" dirty="0"/>
          </a:p>
        </p:txBody>
      </p:sp>
      <p:sp>
        <p:nvSpPr>
          <p:cNvPr id="3" name="Content Placeholder 2"/>
          <p:cNvSpPr>
            <a:spLocks noGrp="1"/>
          </p:cNvSpPr>
          <p:nvPr>
            <p:ph idx="1"/>
          </p:nvPr>
        </p:nvSpPr>
        <p:spPr>
          <a:xfrm>
            <a:off x="228600" y="1371600"/>
            <a:ext cx="8382000" cy="5486400"/>
          </a:xfrm>
        </p:spPr>
        <p:txBody>
          <a:bodyPr/>
          <a:lstStyle/>
          <a:p>
            <a:pPr marL="0" indent="0">
              <a:buNone/>
            </a:pPr>
            <a:r>
              <a:rPr lang="en-US" dirty="0" smtClean="0"/>
              <a:t>   </a:t>
            </a:r>
            <a:endParaRPr lang="en-I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8382000" cy="5176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522104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699" y="762000"/>
            <a:ext cx="9004301" cy="411162"/>
          </a:xfrm>
        </p:spPr>
        <p:txBody>
          <a:bodyPr/>
          <a:lstStyle/>
          <a:p>
            <a:r>
              <a:rPr lang="en-US" dirty="0" smtClean="0"/>
              <a:t>Step 14 : </a:t>
            </a:r>
            <a:r>
              <a:rPr lang="en-US" dirty="0" smtClean="0"/>
              <a:t>Click ‘Create new’  to add storage account for VM</a:t>
            </a:r>
            <a:endParaRPr lang="en-IN" dirty="0"/>
          </a:p>
        </p:txBody>
      </p:sp>
      <p:sp>
        <p:nvSpPr>
          <p:cNvPr id="3" name="Content Placeholder 2"/>
          <p:cNvSpPr>
            <a:spLocks noGrp="1"/>
          </p:cNvSpPr>
          <p:nvPr>
            <p:ph idx="1"/>
          </p:nvPr>
        </p:nvSpPr>
        <p:spPr>
          <a:xfrm>
            <a:off x="228600" y="1371600"/>
            <a:ext cx="8382000" cy="5486400"/>
          </a:xfrm>
        </p:spPr>
        <p:txBody>
          <a:bodyPr/>
          <a:lstStyle/>
          <a:p>
            <a:pPr marL="0" indent="0">
              <a:buNone/>
            </a:pPr>
            <a:r>
              <a:rPr lang="en-US" dirty="0" smtClean="0"/>
              <a:t>   </a:t>
            </a:r>
            <a:endParaRPr lang="en-I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98600"/>
            <a:ext cx="8677275" cy="485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522104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49300"/>
            <a:ext cx="8001000" cy="411162"/>
          </a:xfrm>
        </p:spPr>
        <p:txBody>
          <a:bodyPr/>
          <a:lstStyle/>
          <a:p>
            <a:r>
              <a:rPr lang="en-US" dirty="0" smtClean="0"/>
              <a:t>Step 15 : </a:t>
            </a:r>
            <a:r>
              <a:rPr lang="en-US" dirty="0"/>
              <a:t>Configure </a:t>
            </a:r>
            <a:r>
              <a:rPr lang="en-US" dirty="0" smtClean="0"/>
              <a:t>Storage account for the VM</a:t>
            </a:r>
            <a:endParaRPr lang="en-IN" dirty="0"/>
          </a:p>
        </p:txBody>
      </p:sp>
      <p:sp>
        <p:nvSpPr>
          <p:cNvPr id="3" name="Content Placeholder 2"/>
          <p:cNvSpPr>
            <a:spLocks noGrp="1"/>
          </p:cNvSpPr>
          <p:nvPr>
            <p:ph idx="1"/>
          </p:nvPr>
        </p:nvSpPr>
        <p:spPr>
          <a:xfrm>
            <a:off x="228600" y="1371600"/>
            <a:ext cx="8382000" cy="5486400"/>
          </a:xfrm>
        </p:spPr>
        <p:txBody>
          <a:bodyPr/>
          <a:lstStyle/>
          <a:p>
            <a:pPr marL="0" indent="0">
              <a:buNone/>
            </a:pPr>
            <a:r>
              <a:rPr lang="en-US" dirty="0" smtClean="0"/>
              <a:t>   </a:t>
            </a:r>
            <a:endParaRPr lang="en-IN" dirty="0"/>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447800"/>
            <a:ext cx="7075488" cy="5031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522104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763000" cy="411162"/>
          </a:xfrm>
        </p:spPr>
        <p:txBody>
          <a:bodyPr/>
          <a:lstStyle/>
          <a:p>
            <a:r>
              <a:rPr lang="en-US" dirty="0" smtClean="0"/>
              <a:t>Step 16 : </a:t>
            </a:r>
            <a:r>
              <a:rPr lang="en-US" dirty="0"/>
              <a:t>Click ‘Create new’  to </a:t>
            </a:r>
            <a:r>
              <a:rPr lang="en-US" dirty="0" smtClean="0"/>
              <a:t>add diagnostic </a:t>
            </a:r>
            <a:r>
              <a:rPr lang="en-US" dirty="0"/>
              <a:t>storage account for VM</a:t>
            </a:r>
            <a:endParaRPr lang="en-IN" dirty="0"/>
          </a:p>
        </p:txBody>
      </p:sp>
      <p:sp>
        <p:nvSpPr>
          <p:cNvPr id="3" name="Content Placeholder 2"/>
          <p:cNvSpPr>
            <a:spLocks noGrp="1"/>
          </p:cNvSpPr>
          <p:nvPr>
            <p:ph idx="1"/>
          </p:nvPr>
        </p:nvSpPr>
        <p:spPr>
          <a:xfrm>
            <a:off x="228600" y="1371600"/>
            <a:ext cx="8382000" cy="5486400"/>
          </a:xfrm>
        </p:spPr>
        <p:txBody>
          <a:bodyPr/>
          <a:lstStyle/>
          <a:p>
            <a:pPr marL="0" indent="0">
              <a:buNone/>
            </a:pPr>
            <a:r>
              <a:rPr lang="en-US" dirty="0" smtClean="0"/>
              <a:t>   </a:t>
            </a:r>
            <a:endParaRPr lang="en-I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89100"/>
            <a:ext cx="8610600" cy="423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541331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49300"/>
            <a:ext cx="8763000" cy="411162"/>
          </a:xfrm>
        </p:spPr>
        <p:txBody>
          <a:bodyPr/>
          <a:lstStyle/>
          <a:p>
            <a:r>
              <a:rPr lang="en-US" dirty="0" smtClean="0"/>
              <a:t>Step 17 : </a:t>
            </a:r>
            <a:r>
              <a:rPr lang="en-US" dirty="0" smtClean="0"/>
              <a:t>Configure Diagnostic </a:t>
            </a:r>
            <a:r>
              <a:rPr lang="en-US" dirty="0"/>
              <a:t>Storage account for the VM</a:t>
            </a:r>
            <a:endParaRPr lang="en-IN" dirty="0"/>
          </a:p>
        </p:txBody>
      </p:sp>
      <p:sp>
        <p:nvSpPr>
          <p:cNvPr id="3" name="Content Placeholder 2"/>
          <p:cNvSpPr>
            <a:spLocks noGrp="1"/>
          </p:cNvSpPr>
          <p:nvPr>
            <p:ph idx="1"/>
          </p:nvPr>
        </p:nvSpPr>
        <p:spPr>
          <a:xfrm>
            <a:off x="228600" y="1371600"/>
            <a:ext cx="8382000" cy="5486400"/>
          </a:xfrm>
        </p:spPr>
        <p:txBody>
          <a:bodyPr/>
          <a:lstStyle/>
          <a:p>
            <a:pPr marL="0" indent="0">
              <a:buNone/>
            </a:pPr>
            <a:r>
              <a:rPr lang="en-US" dirty="0" smtClean="0"/>
              <a:t>   </a:t>
            </a:r>
            <a:endParaRPr lang="en-IN"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143000"/>
            <a:ext cx="6477000" cy="5206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541331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49300"/>
            <a:ext cx="8610600" cy="411162"/>
          </a:xfrm>
        </p:spPr>
        <p:txBody>
          <a:bodyPr/>
          <a:lstStyle/>
          <a:p>
            <a:r>
              <a:rPr lang="en-US" dirty="0" smtClean="0"/>
              <a:t>Step 18 : </a:t>
            </a:r>
            <a:r>
              <a:rPr lang="en-US" dirty="0" smtClean="0"/>
              <a:t>Click ‘Ok’ to submit the Storage Configurations</a:t>
            </a:r>
            <a:endParaRPr lang="en-IN" dirty="0"/>
          </a:p>
        </p:txBody>
      </p:sp>
      <p:sp>
        <p:nvSpPr>
          <p:cNvPr id="3" name="Content Placeholder 2"/>
          <p:cNvSpPr>
            <a:spLocks noGrp="1"/>
          </p:cNvSpPr>
          <p:nvPr>
            <p:ph idx="1"/>
          </p:nvPr>
        </p:nvSpPr>
        <p:spPr>
          <a:xfrm>
            <a:off x="228600" y="1371600"/>
            <a:ext cx="8382000" cy="5486400"/>
          </a:xfrm>
        </p:spPr>
        <p:txBody>
          <a:bodyPr/>
          <a:lstStyle/>
          <a:p>
            <a:pPr marL="0" indent="0">
              <a:buNone/>
            </a:pPr>
            <a:r>
              <a:rPr lang="en-US" dirty="0" smtClean="0"/>
              <a:t>   </a:t>
            </a:r>
            <a:endParaRPr lang="en-IN"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219200"/>
            <a:ext cx="6448424" cy="517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405754"/>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49300"/>
            <a:ext cx="8001000" cy="411162"/>
          </a:xfrm>
        </p:spPr>
        <p:txBody>
          <a:bodyPr/>
          <a:lstStyle/>
          <a:p>
            <a:r>
              <a:rPr lang="en-US" dirty="0" smtClean="0"/>
              <a:t>Step 1 : Browse to Azure Portal </a:t>
            </a:r>
            <a:r>
              <a:rPr lang="en-US" dirty="0"/>
              <a:t>Via </a:t>
            </a:r>
            <a:r>
              <a:rPr lang="en-US" dirty="0">
                <a:hlinkClick r:id="rId2" action="ppaction://hlinkfile"/>
              </a:rPr>
              <a:t>portal.azure.com</a:t>
            </a:r>
            <a:endParaRPr lang="en-IN" dirty="0"/>
          </a:p>
        </p:txBody>
      </p:sp>
      <p:sp>
        <p:nvSpPr>
          <p:cNvPr id="3" name="Content Placeholder 2"/>
          <p:cNvSpPr>
            <a:spLocks noGrp="1"/>
          </p:cNvSpPr>
          <p:nvPr>
            <p:ph idx="1"/>
          </p:nvPr>
        </p:nvSpPr>
        <p:spPr>
          <a:xfrm>
            <a:off x="228600" y="1371600"/>
            <a:ext cx="8382000" cy="5486400"/>
          </a:xfrm>
        </p:spPr>
        <p:txBody>
          <a:bodyPr/>
          <a:lstStyle/>
          <a:p>
            <a:pPr marL="0" indent="0">
              <a:buNone/>
            </a:pPr>
            <a:r>
              <a:rPr lang="en-US" dirty="0" smtClean="0"/>
              <a:t>   </a:t>
            </a:r>
            <a:endParaRPr lang="en-IN"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727200"/>
            <a:ext cx="8343900" cy="4318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548811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0" y="914400"/>
            <a:ext cx="8001000" cy="411162"/>
          </a:xfrm>
        </p:spPr>
        <p:txBody>
          <a:bodyPr/>
          <a:lstStyle/>
          <a:p>
            <a:r>
              <a:rPr lang="en-US" dirty="0" smtClean="0"/>
              <a:t>Step 19 : </a:t>
            </a:r>
            <a:r>
              <a:rPr lang="en-US" dirty="0" smtClean="0"/>
              <a:t>Review the Summary &amp; Submit</a:t>
            </a:r>
            <a:endParaRPr lang="en-IN" dirty="0"/>
          </a:p>
        </p:txBody>
      </p:sp>
      <p:sp>
        <p:nvSpPr>
          <p:cNvPr id="3" name="Content Placeholder 2"/>
          <p:cNvSpPr>
            <a:spLocks noGrp="1"/>
          </p:cNvSpPr>
          <p:nvPr>
            <p:ph idx="1"/>
          </p:nvPr>
        </p:nvSpPr>
        <p:spPr>
          <a:xfrm>
            <a:off x="228600" y="1371600"/>
            <a:ext cx="8382000" cy="5486400"/>
          </a:xfrm>
        </p:spPr>
        <p:txBody>
          <a:bodyPr/>
          <a:lstStyle/>
          <a:p>
            <a:pPr marL="0" indent="0">
              <a:buNone/>
            </a:pPr>
            <a:r>
              <a:rPr lang="en-US" dirty="0" smtClean="0"/>
              <a:t>   </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371600"/>
            <a:ext cx="8039100" cy="4813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405754"/>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8200"/>
            <a:ext cx="9448800" cy="411162"/>
          </a:xfrm>
        </p:spPr>
        <p:txBody>
          <a:bodyPr/>
          <a:lstStyle/>
          <a:p>
            <a:r>
              <a:rPr lang="en-US" dirty="0" smtClean="0"/>
              <a:t>Step 20 : </a:t>
            </a:r>
            <a:r>
              <a:rPr lang="en-US" dirty="0" smtClean="0"/>
              <a:t>VM is Created &amp; Click on the VM in resource group</a:t>
            </a:r>
            <a:endParaRPr lang="en-IN" dirty="0"/>
          </a:p>
        </p:txBody>
      </p:sp>
      <p:sp>
        <p:nvSpPr>
          <p:cNvPr id="3" name="Content Placeholder 2"/>
          <p:cNvSpPr>
            <a:spLocks noGrp="1"/>
          </p:cNvSpPr>
          <p:nvPr>
            <p:ph idx="1"/>
          </p:nvPr>
        </p:nvSpPr>
        <p:spPr>
          <a:xfrm>
            <a:off x="228600" y="1371600"/>
            <a:ext cx="8382000" cy="5486400"/>
          </a:xfrm>
        </p:spPr>
        <p:txBody>
          <a:bodyPr/>
          <a:lstStyle/>
          <a:p>
            <a:pPr marL="0" indent="0">
              <a:buNone/>
            </a:pPr>
            <a:r>
              <a:rPr lang="en-US" dirty="0" smtClean="0"/>
              <a:t>   </a:t>
            </a:r>
            <a:endParaRPr lang="en-IN"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95400"/>
            <a:ext cx="7910513" cy="5156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405754"/>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49300"/>
            <a:ext cx="8001000" cy="411162"/>
          </a:xfrm>
        </p:spPr>
        <p:txBody>
          <a:bodyPr/>
          <a:lstStyle/>
          <a:p>
            <a:r>
              <a:rPr lang="en-US" dirty="0" smtClean="0"/>
              <a:t>Step 21 : </a:t>
            </a:r>
            <a:r>
              <a:rPr lang="en-US" dirty="0" smtClean="0"/>
              <a:t>Click connect to download .</a:t>
            </a:r>
            <a:r>
              <a:rPr lang="en-US" dirty="0" err="1" smtClean="0"/>
              <a:t>rdp</a:t>
            </a:r>
            <a:r>
              <a:rPr lang="en-US" dirty="0" smtClean="0"/>
              <a:t> file</a:t>
            </a:r>
            <a:endParaRPr lang="en-IN" dirty="0"/>
          </a:p>
        </p:txBody>
      </p:sp>
      <p:sp>
        <p:nvSpPr>
          <p:cNvPr id="3" name="Content Placeholder 2"/>
          <p:cNvSpPr>
            <a:spLocks noGrp="1"/>
          </p:cNvSpPr>
          <p:nvPr>
            <p:ph idx="1"/>
          </p:nvPr>
        </p:nvSpPr>
        <p:spPr>
          <a:xfrm>
            <a:off x="228600" y="1371600"/>
            <a:ext cx="8382000" cy="5486400"/>
          </a:xfrm>
        </p:spPr>
        <p:txBody>
          <a:bodyPr/>
          <a:lstStyle/>
          <a:p>
            <a:pPr marL="0" indent="0">
              <a:buNone/>
            </a:pPr>
            <a:r>
              <a:rPr lang="en-US" dirty="0" smtClean="0"/>
              <a:t>   </a:t>
            </a:r>
            <a:endParaRPr lang="en-I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14499"/>
            <a:ext cx="8084487" cy="425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405754"/>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49300"/>
            <a:ext cx="8001000" cy="411162"/>
          </a:xfrm>
        </p:spPr>
        <p:txBody>
          <a:bodyPr/>
          <a:lstStyle/>
          <a:p>
            <a:r>
              <a:rPr lang="en-US" dirty="0" smtClean="0"/>
              <a:t>Step 22 : </a:t>
            </a:r>
            <a:r>
              <a:rPr lang="en-US" dirty="0" smtClean="0"/>
              <a:t>Open the .</a:t>
            </a:r>
            <a:r>
              <a:rPr lang="en-US" dirty="0" err="1" smtClean="0"/>
              <a:t>rdp</a:t>
            </a:r>
            <a:r>
              <a:rPr lang="en-US" dirty="0" smtClean="0"/>
              <a:t> file &amp; Click </a:t>
            </a:r>
            <a:r>
              <a:rPr lang="en-US" dirty="0" smtClean="0"/>
              <a:t>on </a:t>
            </a:r>
            <a:r>
              <a:rPr lang="en-US" dirty="0" smtClean="0"/>
              <a:t>‘Connect’</a:t>
            </a:r>
            <a:endParaRPr lang="en-IN" dirty="0"/>
          </a:p>
        </p:txBody>
      </p:sp>
      <p:sp>
        <p:nvSpPr>
          <p:cNvPr id="3" name="Content Placeholder 2"/>
          <p:cNvSpPr>
            <a:spLocks noGrp="1"/>
          </p:cNvSpPr>
          <p:nvPr>
            <p:ph idx="1"/>
          </p:nvPr>
        </p:nvSpPr>
        <p:spPr>
          <a:xfrm>
            <a:off x="228600" y="1371600"/>
            <a:ext cx="8382000" cy="5486400"/>
          </a:xfrm>
        </p:spPr>
        <p:txBody>
          <a:bodyPr/>
          <a:lstStyle/>
          <a:p>
            <a:pPr marL="0" indent="0">
              <a:buNone/>
            </a:pPr>
            <a:r>
              <a:rPr lang="en-US" dirty="0" smtClean="0"/>
              <a:t>   </a:t>
            </a:r>
            <a:endParaRPr lang="en-IN"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905000"/>
            <a:ext cx="5591748" cy="325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405754"/>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49300"/>
            <a:ext cx="8001000" cy="411162"/>
          </a:xfrm>
        </p:spPr>
        <p:txBody>
          <a:bodyPr/>
          <a:lstStyle/>
          <a:p>
            <a:r>
              <a:rPr lang="en-US" dirty="0" smtClean="0"/>
              <a:t>Step 23 : </a:t>
            </a:r>
            <a:r>
              <a:rPr lang="en-US" dirty="0" smtClean="0"/>
              <a:t>Provide VM Credentials &amp; Click ‘Ok’</a:t>
            </a:r>
            <a:endParaRPr lang="en-IN" dirty="0"/>
          </a:p>
        </p:txBody>
      </p:sp>
      <p:sp>
        <p:nvSpPr>
          <p:cNvPr id="3" name="Content Placeholder 2"/>
          <p:cNvSpPr>
            <a:spLocks noGrp="1"/>
          </p:cNvSpPr>
          <p:nvPr>
            <p:ph idx="1"/>
          </p:nvPr>
        </p:nvSpPr>
        <p:spPr>
          <a:xfrm>
            <a:off x="228600" y="1371600"/>
            <a:ext cx="8382000" cy="5486400"/>
          </a:xfrm>
        </p:spPr>
        <p:txBody>
          <a:bodyPr/>
          <a:lstStyle/>
          <a:p>
            <a:pPr marL="0" indent="0">
              <a:buNone/>
            </a:pPr>
            <a:r>
              <a:rPr lang="en-US" dirty="0" smtClean="0"/>
              <a:t>   </a:t>
            </a:r>
            <a:endParaRPr lang="en-IN"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524000"/>
            <a:ext cx="5119687" cy="4699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405754"/>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49300"/>
            <a:ext cx="8305800" cy="411162"/>
          </a:xfrm>
        </p:spPr>
        <p:txBody>
          <a:bodyPr/>
          <a:lstStyle/>
          <a:p>
            <a:r>
              <a:rPr lang="en-US" dirty="0" smtClean="0"/>
              <a:t>Step 24 : </a:t>
            </a:r>
            <a:r>
              <a:rPr lang="en-US" dirty="0" smtClean="0"/>
              <a:t>VM Connected</a:t>
            </a:r>
            <a:endParaRPr lang="en-IN" dirty="0"/>
          </a:p>
        </p:txBody>
      </p:sp>
      <p:sp>
        <p:nvSpPr>
          <p:cNvPr id="3" name="Content Placeholder 2"/>
          <p:cNvSpPr>
            <a:spLocks noGrp="1"/>
          </p:cNvSpPr>
          <p:nvPr>
            <p:ph idx="1"/>
          </p:nvPr>
        </p:nvSpPr>
        <p:spPr>
          <a:xfrm>
            <a:off x="228600" y="1371600"/>
            <a:ext cx="8382000" cy="5486400"/>
          </a:xfrm>
        </p:spPr>
        <p:txBody>
          <a:bodyPr/>
          <a:lstStyle/>
          <a:p>
            <a:pPr marL="0" indent="0">
              <a:buNone/>
            </a:pPr>
            <a:r>
              <a:rPr lang="en-US" dirty="0" smtClean="0"/>
              <a:t>   </a:t>
            </a:r>
            <a:endParaRPr lang="en-IN"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47800"/>
            <a:ext cx="8534400" cy="4798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5413318"/>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39542" y="1527295"/>
            <a:ext cx="6729984" cy="492443"/>
          </a:xfrm>
        </p:spPr>
        <p:txBody>
          <a:bodyPr/>
          <a:lstStyle/>
          <a:p>
            <a:r>
              <a:rPr lang="en-US" dirty="0">
                <a:solidFill>
                  <a:srgbClr val="C00000"/>
                </a:solidFill>
                <a:effectLst>
                  <a:outerShdw blurRad="38100" dist="38100" dir="2700000" algn="tl">
                    <a:srgbClr val="000000">
                      <a:alpha val="43137"/>
                    </a:srgbClr>
                  </a:outerShdw>
                </a:effectLst>
              </a:rPr>
              <a:t>Thank You</a:t>
            </a:r>
          </a:p>
        </p:txBody>
      </p:sp>
      <p:sp>
        <p:nvSpPr>
          <p:cNvPr id="5" name="Text Placeholder 4"/>
          <p:cNvSpPr>
            <a:spLocks noGrp="1"/>
          </p:cNvSpPr>
          <p:nvPr>
            <p:ph type="body" sz="quarter" idx="14"/>
          </p:nvPr>
        </p:nvSpPr>
        <p:spPr/>
        <p:txBody>
          <a:bodyPr/>
          <a:lstStyle/>
          <a:p>
            <a:r>
              <a:rPr lang="en-IN" dirty="0">
                <a:solidFill>
                  <a:srgbClr val="FF0000"/>
                </a:solidFill>
                <a:latin typeface="Arial" charset="0"/>
                <a:cs typeface="Arial" charset="0"/>
              </a:rPr>
              <a:t>Visit us at </a:t>
            </a:r>
            <a:r>
              <a:rPr lang="en-IN" dirty="0" smtClean="0">
                <a:solidFill>
                  <a:srgbClr val="FF0000"/>
                </a:solidFill>
                <a:latin typeface="Arial" charset="0"/>
                <a:cs typeface="Arial" charset="0"/>
              </a:rPr>
              <a:t>www.techmahindra.com</a:t>
            </a:r>
            <a:endParaRPr lang="en-US" dirty="0">
              <a:solidFill>
                <a:srgbClr val="FF0000"/>
              </a:solidFill>
            </a:endParaRPr>
          </a:p>
        </p:txBody>
      </p:sp>
    </p:spTree>
    <p:extLst>
      <p:ext uri="{BB962C8B-B14F-4D97-AF65-F5344CB8AC3E}">
        <p14:creationId xmlns:p14="http://schemas.microsoft.com/office/powerpoint/2010/main" val="131697299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001000" cy="411162"/>
          </a:xfrm>
        </p:spPr>
        <p:txBody>
          <a:bodyPr/>
          <a:lstStyle/>
          <a:p>
            <a:r>
              <a:rPr lang="en-US" dirty="0" smtClean="0"/>
              <a:t>Step 2 : Login to Azure Portal</a:t>
            </a:r>
            <a:endParaRPr lang="en-IN" dirty="0"/>
          </a:p>
        </p:txBody>
      </p:sp>
      <p:sp>
        <p:nvSpPr>
          <p:cNvPr id="3" name="Content Placeholder 2"/>
          <p:cNvSpPr>
            <a:spLocks noGrp="1"/>
          </p:cNvSpPr>
          <p:nvPr>
            <p:ph idx="1"/>
          </p:nvPr>
        </p:nvSpPr>
        <p:spPr>
          <a:xfrm>
            <a:off x="228600" y="1371600"/>
            <a:ext cx="8382000" cy="5486400"/>
          </a:xfrm>
        </p:spPr>
        <p:txBody>
          <a:bodyPr/>
          <a:lstStyle/>
          <a:p>
            <a:pPr marL="0" indent="0">
              <a:buNone/>
            </a:pPr>
            <a:r>
              <a:rPr lang="en-US" dirty="0" smtClean="0"/>
              <a:t>   </a:t>
            </a:r>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828799"/>
            <a:ext cx="8553975" cy="443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482144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49300"/>
            <a:ext cx="8001000" cy="411162"/>
          </a:xfrm>
        </p:spPr>
        <p:txBody>
          <a:bodyPr/>
          <a:lstStyle/>
          <a:p>
            <a:r>
              <a:rPr lang="en-US" dirty="0" smtClean="0"/>
              <a:t>Step 3 :Azure Home page</a:t>
            </a:r>
            <a:endParaRPr lang="en-IN" dirty="0"/>
          </a:p>
        </p:txBody>
      </p:sp>
      <p:sp>
        <p:nvSpPr>
          <p:cNvPr id="3" name="Content Placeholder 2"/>
          <p:cNvSpPr>
            <a:spLocks noGrp="1"/>
          </p:cNvSpPr>
          <p:nvPr>
            <p:ph idx="1"/>
          </p:nvPr>
        </p:nvSpPr>
        <p:spPr>
          <a:xfrm>
            <a:off x="228600" y="1371600"/>
            <a:ext cx="8382000" cy="5486400"/>
          </a:xfrm>
        </p:spPr>
        <p:txBody>
          <a:bodyPr/>
          <a:lstStyle/>
          <a:p>
            <a:pPr marL="0" indent="0">
              <a:buNone/>
            </a:pPr>
            <a:r>
              <a:rPr lang="en-US" dirty="0" smtClean="0"/>
              <a:t>   </a:t>
            </a:r>
            <a:endParaRPr lang="en-IN"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1371600"/>
            <a:ext cx="8556698"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584850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49300"/>
            <a:ext cx="8001000" cy="411162"/>
          </a:xfrm>
        </p:spPr>
        <p:txBody>
          <a:bodyPr/>
          <a:lstStyle/>
          <a:p>
            <a:r>
              <a:rPr lang="en-US" dirty="0" smtClean="0"/>
              <a:t>Step 4 : Create Resource Group </a:t>
            </a:r>
            <a:endParaRPr lang="en-IN" dirty="0"/>
          </a:p>
        </p:txBody>
      </p:sp>
      <p:sp>
        <p:nvSpPr>
          <p:cNvPr id="3" name="Content Placeholder 2"/>
          <p:cNvSpPr>
            <a:spLocks noGrp="1"/>
          </p:cNvSpPr>
          <p:nvPr>
            <p:ph idx="1"/>
          </p:nvPr>
        </p:nvSpPr>
        <p:spPr>
          <a:xfrm>
            <a:off x="228600" y="1371600"/>
            <a:ext cx="8382000" cy="5486400"/>
          </a:xfrm>
        </p:spPr>
        <p:txBody>
          <a:bodyPr/>
          <a:lstStyle/>
          <a:p>
            <a:pPr marL="0" indent="0">
              <a:buNone/>
            </a:pPr>
            <a:r>
              <a:rPr lang="en-US" dirty="0" smtClean="0"/>
              <a:t>   </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8558469" cy="4429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584850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49300"/>
            <a:ext cx="8001000" cy="411162"/>
          </a:xfrm>
        </p:spPr>
        <p:txBody>
          <a:bodyPr/>
          <a:lstStyle/>
          <a:p>
            <a:r>
              <a:rPr lang="en-US" dirty="0" smtClean="0"/>
              <a:t>Step 5 : Click ‘Add’ in resource group blade</a:t>
            </a:r>
            <a:endParaRPr lang="en-IN" dirty="0"/>
          </a:p>
        </p:txBody>
      </p:sp>
      <p:sp>
        <p:nvSpPr>
          <p:cNvPr id="3" name="Content Placeholder 2"/>
          <p:cNvSpPr>
            <a:spLocks noGrp="1"/>
          </p:cNvSpPr>
          <p:nvPr>
            <p:ph idx="1"/>
          </p:nvPr>
        </p:nvSpPr>
        <p:spPr>
          <a:xfrm>
            <a:off x="228600" y="1371600"/>
            <a:ext cx="8382000" cy="5486400"/>
          </a:xfrm>
        </p:spPr>
        <p:txBody>
          <a:bodyPr/>
          <a:lstStyle/>
          <a:p>
            <a:pPr marL="0" indent="0">
              <a:buNone/>
            </a:pPr>
            <a:r>
              <a:rPr lang="en-US" dirty="0" smtClean="0"/>
              <a:t>   </a:t>
            </a:r>
            <a:endParaRPr lang="en-I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87500"/>
            <a:ext cx="8538717"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584850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49300"/>
            <a:ext cx="8001000" cy="411162"/>
          </a:xfrm>
        </p:spPr>
        <p:txBody>
          <a:bodyPr/>
          <a:lstStyle/>
          <a:p>
            <a:r>
              <a:rPr lang="en-US" dirty="0" smtClean="0"/>
              <a:t>Step 6 : Configure Resource group</a:t>
            </a:r>
            <a:endParaRPr lang="en-IN" dirty="0"/>
          </a:p>
        </p:txBody>
      </p:sp>
      <p:sp>
        <p:nvSpPr>
          <p:cNvPr id="3" name="Content Placeholder 2"/>
          <p:cNvSpPr>
            <a:spLocks noGrp="1"/>
          </p:cNvSpPr>
          <p:nvPr>
            <p:ph idx="1"/>
          </p:nvPr>
        </p:nvSpPr>
        <p:spPr>
          <a:xfrm>
            <a:off x="228600" y="1371600"/>
            <a:ext cx="8382000" cy="5486400"/>
          </a:xfrm>
        </p:spPr>
        <p:txBody>
          <a:bodyPr/>
          <a:lstStyle/>
          <a:p>
            <a:pPr marL="0" indent="0">
              <a:buNone/>
            </a:pPr>
            <a:r>
              <a:rPr lang="en-US" dirty="0" smtClean="0"/>
              <a:t>   </a:t>
            </a:r>
            <a:endParaRPr lang="en-IN" dirty="0"/>
          </a:p>
        </p:txBody>
      </p:sp>
      <p:pic>
        <p:nvPicPr>
          <p:cNvPr id="7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8691563" cy="427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584850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49300"/>
            <a:ext cx="8001000" cy="411162"/>
          </a:xfrm>
        </p:spPr>
        <p:txBody>
          <a:bodyPr/>
          <a:lstStyle/>
          <a:p>
            <a:r>
              <a:rPr lang="en-US" dirty="0" smtClean="0"/>
              <a:t>Step 7 : Resource Group Created &amp; To create resources click on the resource group</a:t>
            </a:r>
            <a:endParaRPr lang="en-IN" dirty="0"/>
          </a:p>
        </p:txBody>
      </p:sp>
      <p:sp>
        <p:nvSpPr>
          <p:cNvPr id="3" name="Content Placeholder 2"/>
          <p:cNvSpPr>
            <a:spLocks noGrp="1"/>
          </p:cNvSpPr>
          <p:nvPr>
            <p:ph idx="1"/>
          </p:nvPr>
        </p:nvSpPr>
        <p:spPr>
          <a:xfrm>
            <a:off x="228600" y="1371600"/>
            <a:ext cx="8382000" cy="5486400"/>
          </a:xfrm>
        </p:spPr>
        <p:txBody>
          <a:bodyPr/>
          <a:lstStyle/>
          <a:p>
            <a:pPr marL="0" indent="0">
              <a:buNone/>
            </a:pPr>
            <a:r>
              <a:rPr lang="en-US" dirty="0" smtClean="0"/>
              <a:t>   </a:t>
            </a:r>
            <a:endParaRPr lang="en-IN" dirty="0"/>
          </a:p>
        </p:txBody>
      </p:sp>
      <p:pic>
        <p:nvPicPr>
          <p:cNvPr id="81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85" y="1582092"/>
            <a:ext cx="9035115" cy="4132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584850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49300"/>
            <a:ext cx="8001000" cy="411162"/>
          </a:xfrm>
        </p:spPr>
        <p:txBody>
          <a:bodyPr/>
          <a:lstStyle/>
          <a:p>
            <a:r>
              <a:rPr lang="en-US" dirty="0" smtClean="0"/>
              <a:t>Step 8 : Click ‘Add’ in the Resource group blade</a:t>
            </a:r>
            <a:endParaRPr lang="en-IN" dirty="0"/>
          </a:p>
        </p:txBody>
      </p:sp>
      <p:sp>
        <p:nvSpPr>
          <p:cNvPr id="3" name="Content Placeholder 2"/>
          <p:cNvSpPr>
            <a:spLocks noGrp="1"/>
          </p:cNvSpPr>
          <p:nvPr>
            <p:ph idx="1"/>
          </p:nvPr>
        </p:nvSpPr>
        <p:spPr>
          <a:xfrm>
            <a:off x="228600" y="1371600"/>
            <a:ext cx="8382000" cy="5486400"/>
          </a:xfrm>
        </p:spPr>
        <p:txBody>
          <a:bodyPr/>
          <a:lstStyle/>
          <a:p>
            <a:pPr marL="0" indent="0">
              <a:buNone/>
            </a:pPr>
            <a:r>
              <a:rPr lang="en-US" dirty="0" smtClean="0"/>
              <a:t>   </a:t>
            </a:r>
            <a:endParaRPr lang="en-I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22144"/>
            <a:ext cx="8886825" cy="492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5848509"/>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ESG-FocusAreas_Nov'12Update_Issu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rgbClr val="BF1313"/>
          </a:buClr>
          <a:buSzPct val="200000"/>
          <a:buFont typeface="Wingdings 3" pitchFamily="18" charset="2"/>
          <a:buChar char="Ú"/>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IaaS Deck for Cloud Sales Specialist_v3_0 5</Template>
  <TotalTime>14494</TotalTime>
  <Words>274</Words>
  <Application>Microsoft Office PowerPoint</Application>
  <PresentationFormat>On-screen Show (4:3)</PresentationFormat>
  <Paragraphs>52</Paragraphs>
  <Slides>26</Slides>
  <Notes>1</Notes>
  <HiddenSlides>0</HiddenSlides>
  <MMClips>0</MMClip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ESG-FocusAreas_Nov'12Update_Issue1</vt:lpstr>
      <vt:lpstr>1_TechEd 2014 Dk Blue</vt:lpstr>
      <vt:lpstr>    Azure Virtual Machines</vt:lpstr>
      <vt:lpstr>Step 1 : Browse to Azure Portal Via portal.azure.com</vt:lpstr>
      <vt:lpstr>Step 2 : Login to Azure Portal</vt:lpstr>
      <vt:lpstr>Step 3 :Azure Home page</vt:lpstr>
      <vt:lpstr>Step 4 : Create Resource Group </vt:lpstr>
      <vt:lpstr>Step 5 : Click ‘Add’ in resource group blade</vt:lpstr>
      <vt:lpstr>Step 6 : Configure Resource group</vt:lpstr>
      <vt:lpstr>Step 7 : Resource Group Created &amp; To create resources click on the resource group</vt:lpstr>
      <vt:lpstr>Step 8 : Click ‘Add’ in the Resource group blade</vt:lpstr>
      <vt:lpstr>Step 9 : Click ‘More’ in virtual Machines</vt:lpstr>
      <vt:lpstr>Step 10 : Select from the list of VM available</vt:lpstr>
      <vt:lpstr>Step 11 : Click ‘Create’ in the VM Blade</vt:lpstr>
      <vt:lpstr>Step 12 : VM Basic configuration</vt:lpstr>
      <vt:lpstr>Step 13 : Select Size of the VM</vt:lpstr>
      <vt:lpstr>Step 14 : Click ‘Create new’  to add storage account for VM</vt:lpstr>
      <vt:lpstr>Step 15 : Configure Storage account for the VM</vt:lpstr>
      <vt:lpstr>Step 16 : Click ‘Create new’  to add diagnostic storage account for VM</vt:lpstr>
      <vt:lpstr>Step 17 : Configure Diagnostic Storage account for the VM</vt:lpstr>
      <vt:lpstr>Step 18 : Click ‘Ok’ to submit the Storage Configurations</vt:lpstr>
      <vt:lpstr>Step 19 : Review the Summary &amp; Submit</vt:lpstr>
      <vt:lpstr>Step 20 : VM is Created &amp; Click on the VM in resource group</vt:lpstr>
      <vt:lpstr>Step 21 : Click connect to download .rdp file</vt:lpstr>
      <vt:lpstr>Step 22 : Open the .rdp file &amp; Click on ‘Connect’</vt:lpstr>
      <vt:lpstr>Step 23 : Provide VM Credentials &amp; Click ‘Ok’</vt:lpstr>
      <vt:lpstr>Step 24 : VM Connected</vt:lpstr>
      <vt:lpstr>Thank You</vt:lpstr>
    </vt:vector>
  </TitlesOfParts>
  <Company>TechMahindra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Riddhi Shah</dc:creator>
  <cp:lastModifiedBy>Admin</cp:lastModifiedBy>
  <cp:revision>1523</cp:revision>
  <dcterms:created xsi:type="dcterms:W3CDTF">2015-06-05T06:02:37Z</dcterms:created>
  <dcterms:modified xsi:type="dcterms:W3CDTF">2017-05-18T14:12:33Z</dcterms:modified>
</cp:coreProperties>
</file>